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2" r:id="rId5"/>
    <p:sldId id="273" r:id="rId6"/>
    <p:sldId id="274" r:id="rId7"/>
    <p:sldId id="261" r:id="rId8"/>
    <p:sldId id="267" r:id="rId9"/>
    <p:sldId id="268" r:id="rId10"/>
    <p:sldId id="263" r:id="rId11"/>
    <p:sldId id="264" r:id="rId12"/>
    <p:sldId id="265" r:id="rId13"/>
    <p:sldId id="269" r:id="rId14"/>
    <p:sldId id="270" r:id="rId15"/>
    <p:sldId id="266" r:id="rId16"/>
    <p:sldId id="271" r:id="rId17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 Ayal" userId="bcd8fb27-f62a-462a-8794-4469e8192825" providerId="ADAL" clId="{EDE702F6-5353-4240-8FE8-14975FFC0165}"/>
    <pc:docChg chg="undo custSel addSld delSld modSld">
      <pc:chgData name="Beck Ayal" userId="bcd8fb27-f62a-462a-8794-4469e8192825" providerId="ADAL" clId="{EDE702F6-5353-4240-8FE8-14975FFC0165}" dt="2017-08-08T15:30:15.685" v="3038" actId="14100"/>
      <pc:docMkLst>
        <pc:docMk/>
      </pc:docMkLst>
      <pc:sldChg chg="addSp modSp add">
        <pc:chgData name="Beck Ayal" userId="bcd8fb27-f62a-462a-8794-4469e8192825" providerId="ADAL" clId="{EDE702F6-5353-4240-8FE8-14975FFC0165}" dt="2017-08-07T19:47:45.826" v="594" actId="255"/>
        <pc:sldMkLst>
          <pc:docMk/>
          <pc:sldMk cId="2088171457" sldId="256"/>
        </pc:sldMkLst>
        <pc:spChg chg="mod">
          <ac:chgData name="Beck Ayal" userId="bcd8fb27-f62a-462a-8794-4469e8192825" providerId="ADAL" clId="{EDE702F6-5353-4240-8FE8-14975FFC0165}" dt="2017-08-07T07:28:08.760" v="27" actId="113"/>
          <ac:spMkLst>
            <pc:docMk/>
            <pc:sldMk cId="2088171457" sldId="256"/>
            <ac:spMk id="2" creationId="{FE91ECF4-04B1-427F-908B-2230003F6C6A}"/>
          </ac:spMkLst>
        </pc:spChg>
        <pc:spChg chg="mod">
          <ac:chgData name="Beck Ayal" userId="bcd8fb27-f62a-462a-8794-4469e8192825" providerId="ADAL" clId="{EDE702F6-5353-4240-8FE8-14975FFC0165}" dt="2017-08-07T19:47:45.826" v="594" actId="255"/>
          <ac:spMkLst>
            <pc:docMk/>
            <pc:sldMk cId="2088171457" sldId="256"/>
            <ac:spMk id="3" creationId="{51E3B3A0-B697-4C93-A0B0-119CF431F3C5}"/>
          </ac:spMkLst>
        </pc:spChg>
        <pc:spChg chg="add mod">
          <ac:chgData name="Beck Ayal" userId="bcd8fb27-f62a-462a-8794-4469e8192825" providerId="ADAL" clId="{EDE702F6-5353-4240-8FE8-14975FFC0165}" dt="2017-08-07T07:28:37.964" v="30" actId="1076"/>
          <ac:spMkLst>
            <pc:docMk/>
            <pc:sldMk cId="2088171457" sldId="256"/>
            <ac:spMk id="4" creationId="{9290FD31-14A9-495E-BCA2-F1FF25DED7E9}"/>
          </ac:spMkLst>
        </pc:spChg>
      </pc:sldChg>
      <pc:sldChg chg="addSp delSp modSp add">
        <pc:chgData name="Beck Ayal" userId="bcd8fb27-f62a-462a-8794-4469e8192825" providerId="ADAL" clId="{EDE702F6-5353-4240-8FE8-14975FFC0165}" dt="2017-08-07T07:37:47.933" v="175" actId="14100"/>
        <pc:sldMkLst>
          <pc:docMk/>
          <pc:sldMk cId="1468860004" sldId="257"/>
        </pc:sldMkLst>
        <pc:spChg chg="mod">
          <ac:chgData name="Beck Ayal" userId="bcd8fb27-f62a-462a-8794-4469e8192825" providerId="ADAL" clId="{EDE702F6-5353-4240-8FE8-14975FFC0165}" dt="2017-08-07T07:29:09.473" v="37" actId="20577"/>
          <ac:spMkLst>
            <pc:docMk/>
            <pc:sldMk cId="1468860004" sldId="257"/>
            <ac:spMk id="2" creationId="{B536FEA3-E268-4632-BD91-78B8EF028625}"/>
          </ac:spMkLst>
        </pc:spChg>
        <pc:spChg chg="del">
          <ac:chgData name="Beck Ayal" userId="bcd8fb27-f62a-462a-8794-4469e8192825" providerId="ADAL" clId="{EDE702F6-5353-4240-8FE8-14975FFC0165}" dt="2017-08-07T07:29:22.900" v="38" actId="478"/>
          <ac:spMkLst>
            <pc:docMk/>
            <pc:sldMk cId="1468860004" sldId="257"/>
            <ac:spMk id="3" creationId="{E4B4122E-BB2F-4AB5-931F-FE67BAB867B4}"/>
          </ac:spMkLst>
        </pc:spChg>
        <pc:spChg chg="add mod">
          <ac:chgData name="Beck Ayal" userId="bcd8fb27-f62a-462a-8794-4469e8192825" providerId="ADAL" clId="{EDE702F6-5353-4240-8FE8-14975FFC0165}" dt="2017-08-07T07:34:51.482" v="91" actId="1076"/>
          <ac:spMkLst>
            <pc:docMk/>
            <pc:sldMk cId="1468860004" sldId="257"/>
            <ac:spMk id="4" creationId="{EF90CBB7-0CCB-4A7E-9903-EF8921AB9C60}"/>
          </ac:spMkLst>
        </pc:spChg>
        <pc:spChg chg="add mod">
          <ac:chgData name="Beck Ayal" userId="bcd8fb27-f62a-462a-8794-4469e8192825" providerId="ADAL" clId="{EDE702F6-5353-4240-8FE8-14975FFC0165}" dt="2017-08-07T07:34:32.441" v="88" actId="1076"/>
          <ac:spMkLst>
            <pc:docMk/>
            <pc:sldMk cId="1468860004" sldId="257"/>
            <ac:spMk id="6" creationId="{B0694F8A-B704-4817-B83C-C9754AC028A4}"/>
          </ac:spMkLst>
        </pc:spChg>
        <pc:spChg chg="add mod">
          <ac:chgData name="Beck Ayal" userId="bcd8fb27-f62a-462a-8794-4469e8192825" providerId="ADAL" clId="{EDE702F6-5353-4240-8FE8-14975FFC0165}" dt="2017-08-07T07:35:09.698" v="109" actId="1076"/>
          <ac:spMkLst>
            <pc:docMk/>
            <pc:sldMk cId="1468860004" sldId="257"/>
            <ac:spMk id="7" creationId="{7DB23940-2085-4A60-A412-87EE8EA95510}"/>
          </ac:spMkLst>
        </pc:spChg>
        <pc:spChg chg="add mod">
          <ac:chgData name="Beck Ayal" userId="bcd8fb27-f62a-462a-8794-4469e8192825" providerId="ADAL" clId="{EDE702F6-5353-4240-8FE8-14975FFC0165}" dt="2017-08-07T07:35:19.776" v="111" actId="14100"/>
          <ac:spMkLst>
            <pc:docMk/>
            <pc:sldMk cId="1468860004" sldId="257"/>
            <ac:spMk id="8" creationId="{E8015F75-7180-4C43-9CBE-2476AA3A6064}"/>
          </ac:spMkLst>
        </pc:spChg>
        <pc:spChg chg="add mod">
          <ac:chgData name="Beck Ayal" userId="bcd8fb27-f62a-462a-8794-4469e8192825" providerId="ADAL" clId="{EDE702F6-5353-4240-8FE8-14975FFC0165}" dt="2017-08-07T07:36:28.845" v="148" actId="1076"/>
          <ac:spMkLst>
            <pc:docMk/>
            <pc:sldMk cId="1468860004" sldId="257"/>
            <ac:spMk id="9" creationId="{EAB0DAB7-CEFD-4D7E-A3E3-DA246488D407}"/>
          </ac:spMkLst>
        </pc:spChg>
        <pc:picChg chg="add mod">
          <ac:chgData name="Beck Ayal" userId="bcd8fb27-f62a-462a-8794-4469e8192825" providerId="ADAL" clId="{EDE702F6-5353-4240-8FE8-14975FFC0165}" dt="2017-08-07T07:36:42.129" v="150" actId="1076"/>
          <ac:picMkLst>
            <pc:docMk/>
            <pc:sldMk cId="1468860004" sldId="257"/>
            <ac:picMk id="5" creationId="{88321958-5779-4DEE-939C-22438C441BDF}"/>
          </ac:picMkLst>
        </pc:picChg>
        <pc:cxnChg chg="add mod">
          <ac:chgData name="Beck Ayal" userId="bcd8fb27-f62a-462a-8794-4469e8192825" providerId="ADAL" clId="{EDE702F6-5353-4240-8FE8-14975FFC0165}" dt="2017-08-07T07:37:47.933" v="175" actId="14100"/>
          <ac:cxnSpMkLst>
            <pc:docMk/>
            <pc:sldMk cId="1468860004" sldId="257"/>
            <ac:cxnSpMk id="11" creationId="{7840DB4A-ED11-4AD8-B859-E32BF2CF8A41}"/>
          </ac:cxnSpMkLst>
        </pc:cxnChg>
        <pc:cxnChg chg="add mod">
          <ac:chgData name="Beck Ayal" userId="bcd8fb27-f62a-462a-8794-4469e8192825" providerId="ADAL" clId="{EDE702F6-5353-4240-8FE8-14975FFC0165}" dt="2017-08-07T07:37:43.849" v="174" actId="14100"/>
          <ac:cxnSpMkLst>
            <pc:docMk/>
            <pc:sldMk cId="1468860004" sldId="257"/>
            <ac:cxnSpMk id="13" creationId="{B6086D61-093B-443A-80DE-C4DA1A6B042E}"/>
          </ac:cxnSpMkLst>
        </pc:cxnChg>
      </pc:sldChg>
      <pc:sldChg chg="addSp delSp modSp add modNotesTx">
        <pc:chgData name="Beck Ayal" userId="bcd8fb27-f62a-462a-8794-4469e8192825" providerId="ADAL" clId="{EDE702F6-5353-4240-8FE8-14975FFC0165}" dt="2017-08-08T15:19:00.549" v="2962" actId="14100"/>
        <pc:sldMkLst>
          <pc:docMk/>
          <pc:sldMk cId="2626978268" sldId="258"/>
        </pc:sldMkLst>
        <pc:spChg chg="mod ord">
          <ac:chgData name="Beck Ayal" userId="bcd8fb27-f62a-462a-8794-4469e8192825" providerId="ADAL" clId="{EDE702F6-5353-4240-8FE8-14975FFC0165}" dt="2017-08-08T06:41:25.761" v="650" actId="166"/>
          <ac:spMkLst>
            <pc:docMk/>
            <pc:sldMk cId="2626978268" sldId="258"/>
            <ac:spMk id="2" creationId="{98C8850B-50A5-4231-909E-782A1A485BE0}"/>
          </ac:spMkLst>
        </pc:spChg>
        <pc:spChg chg="del">
          <ac:chgData name="Beck Ayal" userId="bcd8fb27-f62a-462a-8794-4469e8192825" providerId="ADAL" clId="{EDE702F6-5353-4240-8FE8-14975FFC0165}" dt="2017-08-07T18:46:26.152" v="178" actId="478"/>
          <ac:spMkLst>
            <pc:docMk/>
            <pc:sldMk cId="2626978268" sldId="258"/>
            <ac:spMk id="3" creationId="{C5CE8031-7977-4E70-8F7A-3510686D14F9}"/>
          </ac:spMkLst>
        </pc:spChg>
        <pc:spChg chg="add mod">
          <ac:chgData name="Beck Ayal" userId="bcd8fb27-f62a-462a-8794-4469e8192825" providerId="ADAL" clId="{EDE702F6-5353-4240-8FE8-14975FFC0165}" dt="2017-08-07T18:59:09.730" v="331" actId="14100"/>
          <ac:spMkLst>
            <pc:docMk/>
            <pc:sldMk cId="2626978268" sldId="258"/>
            <ac:spMk id="5" creationId="{B4DBDDF7-9948-46A2-8CD7-223DE0D3976D}"/>
          </ac:spMkLst>
        </pc:spChg>
        <pc:spChg chg="add mod">
          <ac:chgData name="Beck Ayal" userId="bcd8fb27-f62a-462a-8794-4469e8192825" providerId="ADAL" clId="{EDE702F6-5353-4240-8FE8-14975FFC0165}" dt="2017-08-07T18:59:12.496" v="332" actId="14100"/>
          <ac:spMkLst>
            <pc:docMk/>
            <pc:sldMk cId="2626978268" sldId="258"/>
            <ac:spMk id="6" creationId="{46810BF2-FA0B-4323-BCD9-430B3B46D3F1}"/>
          </ac:spMkLst>
        </pc:spChg>
        <pc:spChg chg="add mod">
          <ac:chgData name="Beck Ayal" userId="bcd8fb27-f62a-462a-8794-4469e8192825" providerId="ADAL" clId="{EDE702F6-5353-4240-8FE8-14975FFC0165}" dt="2017-08-08T06:42:59.722" v="672" actId="1076"/>
          <ac:spMkLst>
            <pc:docMk/>
            <pc:sldMk cId="2626978268" sldId="258"/>
            <ac:spMk id="11" creationId="{D1D04A58-9935-4246-ACF3-9B4D365D38CD}"/>
          </ac:spMkLst>
        </pc:spChg>
        <pc:spChg chg="add mod">
          <ac:chgData name="Beck Ayal" userId="bcd8fb27-f62a-462a-8794-4469e8192825" providerId="ADAL" clId="{EDE702F6-5353-4240-8FE8-14975FFC0165}" dt="2017-08-08T06:42:17.935" v="667" actId="1076"/>
          <ac:spMkLst>
            <pc:docMk/>
            <pc:sldMk cId="2626978268" sldId="258"/>
            <ac:spMk id="12" creationId="{F6E0D1DB-C9F7-41C3-8A17-A4B641A2742A}"/>
          </ac:spMkLst>
        </pc:spChg>
        <pc:spChg chg="add mod">
          <ac:chgData name="Beck Ayal" userId="bcd8fb27-f62a-462a-8794-4469e8192825" providerId="ADAL" clId="{EDE702F6-5353-4240-8FE8-14975FFC0165}" dt="2017-08-08T15:19:00.549" v="2962" actId="14100"/>
          <ac:spMkLst>
            <pc:docMk/>
            <pc:sldMk cId="2626978268" sldId="258"/>
            <ac:spMk id="13" creationId="{581ACC6B-9405-4472-BF47-D83AF45AD506}"/>
          </ac:spMkLst>
        </pc:spChg>
        <pc:spChg chg="add mod">
          <ac:chgData name="Beck Ayal" userId="bcd8fb27-f62a-462a-8794-4469e8192825" providerId="ADAL" clId="{EDE702F6-5353-4240-8FE8-14975FFC0165}" dt="2017-08-08T06:42:20.763" v="668" actId="1076"/>
          <ac:spMkLst>
            <pc:docMk/>
            <pc:sldMk cId="2626978268" sldId="258"/>
            <ac:spMk id="14" creationId="{A8ACB8B3-A9A5-406B-ABD6-BBFF61B6FDCA}"/>
          </ac:spMkLst>
        </pc:spChg>
        <pc:spChg chg="add mod">
          <ac:chgData name="Beck Ayal" userId="bcd8fb27-f62a-462a-8794-4469e8192825" providerId="ADAL" clId="{EDE702F6-5353-4240-8FE8-14975FFC0165}" dt="2017-08-08T06:42:15.810" v="666" actId="1076"/>
          <ac:spMkLst>
            <pc:docMk/>
            <pc:sldMk cId="2626978268" sldId="258"/>
            <ac:spMk id="15" creationId="{428D729C-4C70-49D1-8502-FAC6D16A6B9A}"/>
          </ac:spMkLst>
        </pc:spChg>
        <pc:spChg chg="add mod">
          <ac:chgData name="Beck Ayal" userId="bcd8fb27-f62a-462a-8794-4469e8192825" providerId="ADAL" clId="{EDE702F6-5353-4240-8FE8-14975FFC0165}" dt="2017-08-08T06:42:46.923" v="671" actId="1076"/>
          <ac:spMkLst>
            <pc:docMk/>
            <pc:sldMk cId="2626978268" sldId="258"/>
            <ac:spMk id="16" creationId="{58E40006-E48C-478C-B7E8-0C444B491448}"/>
          </ac:spMkLst>
        </pc:spChg>
        <pc:picChg chg="add mod">
          <ac:chgData name="Beck Ayal" userId="bcd8fb27-f62a-462a-8794-4469e8192825" providerId="ADAL" clId="{EDE702F6-5353-4240-8FE8-14975FFC0165}" dt="2017-08-08T06:41:15.322" v="649" actId="1076"/>
          <ac:picMkLst>
            <pc:docMk/>
            <pc:sldMk cId="2626978268" sldId="258"/>
            <ac:picMk id="4" creationId="{D59D3E08-D296-4896-8BB6-1BD420846CB5}"/>
          </ac:picMkLst>
        </pc:picChg>
        <pc:cxnChg chg="add mod">
          <ac:chgData name="Beck Ayal" userId="bcd8fb27-f62a-462a-8794-4469e8192825" providerId="ADAL" clId="{EDE702F6-5353-4240-8FE8-14975FFC0165}" dt="2017-08-08T06:43:04.659" v="673" actId="1076"/>
          <ac:cxnSpMkLst>
            <pc:docMk/>
            <pc:sldMk cId="2626978268" sldId="258"/>
            <ac:cxnSpMk id="8" creationId="{E317AA41-F69E-4A29-9179-C9CED0AC2051}"/>
          </ac:cxnSpMkLst>
        </pc:cxnChg>
      </pc:sldChg>
      <pc:sldChg chg="addSp delSp modSp add">
        <pc:chgData name="Beck Ayal" userId="bcd8fb27-f62a-462a-8794-4469e8192825" providerId="ADAL" clId="{EDE702F6-5353-4240-8FE8-14975FFC0165}" dt="2017-08-08T15:26:38.781" v="2995" actId="1076"/>
        <pc:sldMkLst>
          <pc:docMk/>
          <pc:sldMk cId="2402819260" sldId="259"/>
        </pc:sldMkLst>
        <pc:spChg chg="mod">
          <ac:chgData name="Beck Ayal" userId="bcd8fb27-f62a-462a-8794-4469e8192825" providerId="ADAL" clId="{EDE702F6-5353-4240-8FE8-14975FFC0165}" dt="2017-08-08T07:00:42.107" v="839" actId="20577"/>
          <ac:spMkLst>
            <pc:docMk/>
            <pc:sldMk cId="2402819260" sldId="259"/>
            <ac:spMk id="2" creationId="{7D2DCC2D-5050-4450-BAFC-9EEEE287D558}"/>
          </ac:spMkLst>
        </pc:spChg>
        <pc:spChg chg="del">
          <ac:chgData name="Beck Ayal" userId="bcd8fb27-f62a-462a-8794-4469e8192825" providerId="ADAL" clId="{EDE702F6-5353-4240-8FE8-14975FFC0165}" dt="2017-08-08T06:39:38.022" v="610" actId="1076"/>
          <ac:spMkLst>
            <pc:docMk/>
            <pc:sldMk cId="2402819260" sldId="259"/>
            <ac:spMk id="3" creationId="{B87ACD9B-0018-45DE-B953-53880C6647D5}"/>
          </ac:spMkLst>
        </pc:spChg>
        <pc:spChg chg="add del mod">
          <ac:chgData name="Beck Ayal" userId="bcd8fb27-f62a-462a-8794-4469e8192825" providerId="ADAL" clId="{EDE702F6-5353-4240-8FE8-14975FFC0165}" dt="2017-08-08T06:45:45.775" v="710" actId="1076"/>
          <ac:spMkLst>
            <pc:docMk/>
            <pc:sldMk cId="2402819260" sldId="259"/>
            <ac:spMk id="27" creationId="{C62A58EB-5988-4C84-A524-EF336E3481C0}"/>
          </ac:spMkLst>
        </pc:spChg>
        <pc:spChg chg="add mod">
          <ac:chgData name="Beck Ayal" userId="bcd8fb27-f62a-462a-8794-4469e8192825" providerId="ADAL" clId="{EDE702F6-5353-4240-8FE8-14975FFC0165}" dt="2017-08-08T15:26:38.781" v="2995" actId="1076"/>
          <ac:spMkLst>
            <pc:docMk/>
            <pc:sldMk cId="2402819260" sldId="259"/>
            <ac:spMk id="29" creationId="{364AEBF5-257B-415F-A104-F41B78FF61ED}"/>
          </ac:spMkLst>
        </pc:spChg>
        <pc:spChg chg="add mod">
          <ac:chgData name="Beck Ayal" userId="bcd8fb27-f62a-462a-8794-4469e8192825" providerId="ADAL" clId="{EDE702F6-5353-4240-8FE8-14975FFC0165}" dt="2017-08-08T15:26:38.781" v="2995" actId="1076"/>
          <ac:spMkLst>
            <pc:docMk/>
            <pc:sldMk cId="2402819260" sldId="259"/>
            <ac:spMk id="30" creationId="{EC652B2A-DBB0-410F-A91B-29B8201A6808}"/>
          </ac:spMkLst>
        </pc:spChg>
        <pc:spChg chg="add mod">
          <ac:chgData name="Beck Ayal" userId="bcd8fb27-f62a-462a-8794-4469e8192825" providerId="ADAL" clId="{EDE702F6-5353-4240-8FE8-14975FFC0165}" dt="2017-08-08T15:26:38.781" v="2995" actId="1076"/>
          <ac:spMkLst>
            <pc:docMk/>
            <pc:sldMk cId="2402819260" sldId="259"/>
            <ac:spMk id="31" creationId="{456F4A0C-2FBF-477F-B915-B4E8AB962E6F}"/>
          </ac:spMkLst>
        </pc:spChg>
        <pc:spChg chg="add del mod">
          <ac:chgData name="Beck Ayal" userId="bcd8fb27-f62a-462a-8794-4469e8192825" providerId="ADAL" clId="{EDE702F6-5353-4240-8FE8-14975FFC0165}" dt="2017-08-08T06:53:00.739" v="803" actId="478"/>
          <ac:spMkLst>
            <pc:docMk/>
            <pc:sldMk cId="2402819260" sldId="259"/>
            <ac:spMk id="32" creationId="{C304B57C-FEDB-46FC-9985-7A77F4551C5D}"/>
          </ac:spMkLst>
        </pc:spChg>
        <pc:spChg chg="add del mod">
          <ac:chgData name="Beck Ayal" userId="bcd8fb27-f62a-462a-8794-4469e8192825" providerId="ADAL" clId="{EDE702F6-5353-4240-8FE8-14975FFC0165}" dt="2017-08-08T07:01:15.704" v="850" actId="1076"/>
          <ac:spMkLst>
            <pc:docMk/>
            <pc:sldMk cId="2402819260" sldId="259"/>
            <ac:spMk id="35" creationId="{BB509037-B735-4297-A241-C99784B5D6AC}"/>
          </ac:spMkLst>
        </pc:spChg>
        <pc:spChg chg="add del mod">
          <ac:chgData name="Beck Ayal" userId="bcd8fb27-f62a-462a-8794-4469e8192825" providerId="ADAL" clId="{EDE702F6-5353-4240-8FE8-14975FFC0165}" dt="2017-08-08T15:22:16.314" v="2965" actId="478"/>
          <ac:spMkLst>
            <pc:docMk/>
            <pc:sldMk cId="2402819260" sldId="259"/>
            <ac:spMk id="36" creationId="{DC674E18-8E7B-4047-BA39-ABC47BCCC0CE}"/>
          </ac:spMkLst>
        </pc:spChg>
        <pc:spChg chg="add del mod">
          <ac:chgData name="Beck Ayal" userId="bcd8fb27-f62a-462a-8794-4469e8192825" providerId="ADAL" clId="{EDE702F6-5353-4240-8FE8-14975FFC0165}" dt="2017-08-08T15:22:22.741" v="2966" actId="478"/>
          <ac:spMkLst>
            <pc:docMk/>
            <pc:sldMk cId="2402819260" sldId="259"/>
            <ac:spMk id="37" creationId="{A241B3EC-C74A-4ABF-A8B4-FD634CE58EA5}"/>
          </ac:spMkLst>
        </pc:spChg>
        <pc:spChg chg="add del mod">
          <ac:chgData name="Beck Ayal" userId="bcd8fb27-f62a-462a-8794-4469e8192825" providerId="ADAL" clId="{EDE702F6-5353-4240-8FE8-14975FFC0165}" dt="2017-08-08T15:22:10.186" v="2964" actId="478"/>
          <ac:spMkLst>
            <pc:docMk/>
            <pc:sldMk cId="2402819260" sldId="259"/>
            <ac:spMk id="39" creationId="{1E056FE3-2E3F-430C-B404-E1A54B825C94}"/>
          </ac:spMkLst>
        </pc:spChg>
        <pc:spChg chg="add mod">
          <ac:chgData name="Beck Ayal" userId="bcd8fb27-f62a-462a-8794-4469e8192825" providerId="ADAL" clId="{EDE702F6-5353-4240-8FE8-14975FFC0165}" dt="2017-08-08T15:25:35.091" v="2984" actId="1076"/>
          <ac:spMkLst>
            <pc:docMk/>
            <pc:sldMk cId="2402819260" sldId="259"/>
            <ac:spMk id="40" creationId="{608AAEA7-7CE8-470A-8124-54DBCC935DFE}"/>
          </ac:spMkLst>
        </pc:spChg>
        <pc:spChg chg="add mod">
          <ac:chgData name="Beck Ayal" userId="bcd8fb27-f62a-462a-8794-4469e8192825" providerId="ADAL" clId="{EDE702F6-5353-4240-8FE8-14975FFC0165}" dt="2017-08-08T15:25:15.877" v="2974" actId="1076"/>
          <ac:spMkLst>
            <pc:docMk/>
            <pc:sldMk cId="2402819260" sldId="259"/>
            <ac:spMk id="41" creationId="{E7232851-7545-4BAE-8CAF-0912A7645422}"/>
          </ac:spMkLst>
        </pc:spChg>
        <pc:spChg chg="add del mod">
          <ac:chgData name="Beck Ayal" userId="bcd8fb27-f62a-462a-8794-4469e8192825" providerId="ADAL" clId="{EDE702F6-5353-4240-8FE8-14975FFC0165}" dt="2017-08-08T15:25:48.957" v="2986" actId="478"/>
          <ac:spMkLst>
            <pc:docMk/>
            <pc:sldMk cId="2402819260" sldId="259"/>
            <ac:spMk id="42" creationId="{84A13B79-B475-4C14-996B-47D44AC9CC8F}"/>
          </ac:spMkLst>
        </pc:spChg>
        <pc:spChg chg="del mod topLvl">
          <ac:chgData name="Beck Ayal" userId="bcd8fb27-f62a-462a-8794-4469e8192825" providerId="ADAL" clId="{EDE702F6-5353-4240-8FE8-14975FFC0165}" dt="2017-08-08T15:26:13.372" v="2991" actId="478"/>
          <ac:spMkLst>
            <pc:docMk/>
            <pc:sldMk cId="2402819260" sldId="259"/>
            <ac:spMk id="44" creationId="{5434BA61-4BDD-494E-8291-4824F5A38EBB}"/>
          </ac:spMkLst>
        </pc:spChg>
        <pc:spChg chg="mod topLvl">
          <ac:chgData name="Beck Ayal" userId="bcd8fb27-f62a-462a-8794-4469e8192825" providerId="ADAL" clId="{EDE702F6-5353-4240-8FE8-14975FFC0165}" dt="2017-08-08T15:26:20.808" v="2993" actId="14100"/>
          <ac:spMkLst>
            <pc:docMk/>
            <pc:sldMk cId="2402819260" sldId="259"/>
            <ac:spMk id="45" creationId="{8A7D7AA3-80D2-4E1F-9918-66474048576D}"/>
          </ac:spMkLst>
        </pc:spChg>
        <pc:grpChg chg="add del mod">
          <ac:chgData name="Beck Ayal" userId="bcd8fb27-f62a-462a-8794-4469e8192825" providerId="ADAL" clId="{EDE702F6-5353-4240-8FE8-14975FFC0165}" dt="2017-08-08T15:21:42.572" v="2963" actId="478"/>
          <ac:grpSpMkLst>
            <pc:docMk/>
            <pc:sldMk cId="2402819260" sldId="259"/>
            <ac:grpSpMk id="33" creationId="{98AD48B5-94A1-45A6-B257-8F76C07EC66C}"/>
          </ac:grpSpMkLst>
        </pc:grpChg>
        <pc:grpChg chg="add del mod">
          <ac:chgData name="Beck Ayal" userId="bcd8fb27-f62a-462a-8794-4469e8192825" providerId="ADAL" clId="{EDE702F6-5353-4240-8FE8-14975FFC0165}" dt="2017-08-08T15:26:07.525" v="2989" actId="1076"/>
          <ac:grpSpMkLst>
            <pc:docMk/>
            <pc:sldMk cId="2402819260" sldId="259"/>
            <ac:grpSpMk id="43" creationId="{EBF55914-5245-465E-AA46-A98286A3D150}"/>
          </ac:grpSpMkLst>
        </pc:grpChg>
        <pc:picChg chg="add del mod">
          <ac:chgData name="Beck Ayal" userId="bcd8fb27-f62a-462a-8794-4469e8192825" providerId="ADAL" clId="{EDE702F6-5353-4240-8FE8-14975FFC0165}" dt="2017-08-08T15:21:42.572" v="2963" actId="478"/>
          <ac:picMkLst>
            <pc:docMk/>
            <pc:sldMk cId="2402819260" sldId="259"/>
            <ac:picMk id="4" creationId="{04FFA012-7D4F-46D9-B515-2C739FBB53D6}"/>
          </ac:picMkLst>
        </pc:picChg>
        <pc:picChg chg="add mod">
          <ac:chgData name="Beck Ayal" userId="bcd8fb27-f62a-462a-8794-4469e8192825" providerId="ADAL" clId="{EDE702F6-5353-4240-8FE8-14975FFC0165}" dt="2017-08-08T15:26:25.584" v="2994" actId="1076"/>
          <ac:picMkLst>
            <pc:docMk/>
            <pc:sldMk cId="2402819260" sldId="259"/>
            <ac:picMk id="34" creationId="{2B3B6A84-9159-4351-AB67-6B6704D72951}"/>
          </ac:picMkLst>
        </pc:picChg>
        <pc:cxnChg chg="add del mod">
          <ac:chgData name="Beck Ayal" userId="bcd8fb27-f62a-462a-8794-4469e8192825" providerId="ADAL" clId="{EDE702F6-5353-4240-8FE8-14975FFC0165}" dt="2017-08-08T06:44:02.598" v="675" actId="478"/>
          <ac:cxnSpMkLst>
            <pc:docMk/>
            <pc:sldMk cId="2402819260" sldId="259"/>
            <ac:cxnSpMk id="6" creationId="{3FE0EE61-495E-40FC-AAAC-A4CFFE77860B}"/>
          </ac:cxnSpMkLst>
        </pc:cxnChg>
        <pc:cxnChg chg="add mod">
          <ac:chgData name="Beck Ayal" userId="bcd8fb27-f62a-462a-8794-4469e8192825" providerId="ADAL" clId="{EDE702F6-5353-4240-8FE8-14975FFC0165}" dt="2017-08-08T06:53:38.958" v="806" actId="1076"/>
          <ac:cxnSpMkLst>
            <pc:docMk/>
            <pc:sldMk cId="2402819260" sldId="259"/>
            <ac:cxnSpMk id="7" creationId="{E9439F81-DA49-40C3-88F2-FF490C31716C}"/>
          </ac:cxnSpMkLst>
        </pc:cxnChg>
        <pc:cxnChg chg="add mod">
          <ac:chgData name="Beck Ayal" userId="bcd8fb27-f62a-462a-8794-4469e8192825" providerId="ADAL" clId="{EDE702F6-5353-4240-8FE8-14975FFC0165}" dt="2017-08-08T06:53:38.958" v="806" actId="1076"/>
          <ac:cxnSpMkLst>
            <pc:docMk/>
            <pc:sldMk cId="2402819260" sldId="259"/>
            <ac:cxnSpMk id="9" creationId="{38140210-1C92-40CF-BCC4-84855E680690}"/>
          </ac:cxnSpMkLst>
        </pc:cxnChg>
        <pc:cxnChg chg="add mod">
          <ac:chgData name="Beck Ayal" userId="bcd8fb27-f62a-462a-8794-4469e8192825" providerId="ADAL" clId="{EDE702F6-5353-4240-8FE8-14975FFC0165}" dt="2017-08-08T06:53:38.958" v="806" actId="1076"/>
          <ac:cxnSpMkLst>
            <pc:docMk/>
            <pc:sldMk cId="2402819260" sldId="259"/>
            <ac:cxnSpMk id="11" creationId="{6DA91EA6-A5BA-447E-B18D-72DD60A2EEB1}"/>
          </ac:cxnSpMkLst>
        </pc:cxnChg>
        <pc:cxnChg chg="add mod">
          <ac:chgData name="Beck Ayal" userId="bcd8fb27-f62a-462a-8794-4469e8192825" providerId="ADAL" clId="{EDE702F6-5353-4240-8FE8-14975FFC0165}" dt="2017-08-08T06:53:38.958" v="806" actId="1076"/>
          <ac:cxnSpMkLst>
            <pc:docMk/>
            <pc:sldMk cId="2402819260" sldId="259"/>
            <ac:cxnSpMk id="13" creationId="{99AC2858-8FBD-4D42-8E3F-F507663900B5}"/>
          </ac:cxnSpMkLst>
        </pc:cxnChg>
        <pc:cxnChg chg="add mod">
          <ac:chgData name="Beck Ayal" userId="bcd8fb27-f62a-462a-8794-4469e8192825" providerId="ADAL" clId="{EDE702F6-5353-4240-8FE8-14975FFC0165}" dt="2017-08-08T06:53:38.958" v="806" actId="1076"/>
          <ac:cxnSpMkLst>
            <pc:docMk/>
            <pc:sldMk cId="2402819260" sldId="259"/>
            <ac:cxnSpMk id="15" creationId="{13358561-7E5D-493B-9B80-CB9979DD438B}"/>
          </ac:cxnSpMkLst>
        </pc:cxnChg>
        <pc:cxnChg chg="add mod">
          <ac:chgData name="Beck Ayal" userId="bcd8fb27-f62a-462a-8794-4469e8192825" providerId="ADAL" clId="{EDE702F6-5353-4240-8FE8-14975FFC0165}" dt="2017-08-08T06:53:38.958" v="806" actId="1076"/>
          <ac:cxnSpMkLst>
            <pc:docMk/>
            <pc:sldMk cId="2402819260" sldId="259"/>
            <ac:cxnSpMk id="18" creationId="{69BAA208-35BC-41DD-902F-DB44EAF4440B}"/>
          </ac:cxnSpMkLst>
        </pc:cxnChg>
        <pc:cxnChg chg="add mod">
          <ac:chgData name="Beck Ayal" userId="bcd8fb27-f62a-462a-8794-4469e8192825" providerId="ADAL" clId="{EDE702F6-5353-4240-8FE8-14975FFC0165}" dt="2017-08-08T06:53:38.958" v="806" actId="1076"/>
          <ac:cxnSpMkLst>
            <pc:docMk/>
            <pc:sldMk cId="2402819260" sldId="259"/>
            <ac:cxnSpMk id="20" creationId="{FD2C8D65-E474-4E1E-A3C8-E0BBEE053C86}"/>
          </ac:cxnSpMkLst>
        </pc:cxnChg>
        <pc:cxnChg chg="add mod">
          <ac:chgData name="Beck Ayal" userId="bcd8fb27-f62a-462a-8794-4469e8192825" providerId="ADAL" clId="{EDE702F6-5353-4240-8FE8-14975FFC0165}" dt="2017-08-08T06:53:38.958" v="806" actId="1076"/>
          <ac:cxnSpMkLst>
            <pc:docMk/>
            <pc:sldMk cId="2402819260" sldId="259"/>
            <ac:cxnSpMk id="23" creationId="{5A2A2586-BBC5-4375-9AA0-297CBD6C8F6E}"/>
          </ac:cxnSpMkLst>
        </pc:cxnChg>
        <pc:cxnChg chg="add del mod">
          <ac:chgData name="Beck Ayal" userId="bcd8fb27-f62a-462a-8794-4469e8192825" providerId="ADAL" clId="{EDE702F6-5353-4240-8FE8-14975FFC0165}" dt="2017-08-08T06:45:20.771" v="703" actId="478"/>
          <ac:cxnSpMkLst>
            <pc:docMk/>
            <pc:sldMk cId="2402819260" sldId="259"/>
            <ac:cxnSpMk id="24" creationId="{846AE160-59BE-4010-BDC4-E02EAA1A1E8A}"/>
          </ac:cxnSpMkLst>
        </pc:cxnChg>
        <pc:cxnChg chg="add del">
          <ac:chgData name="Beck Ayal" userId="bcd8fb27-f62a-462a-8794-4469e8192825" providerId="ADAL" clId="{EDE702F6-5353-4240-8FE8-14975FFC0165}" dt="2017-08-08T06:45:55.708" v="714" actId="1076"/>
          <ac:cxnSpMkLst>
            <pc:docMk/>
            <pc:sldMk cId="2402819260" sldId="259"/>
            <ac:cxnSpMk id="28" creationId="{E031F25F-8E11-4996-B32A-D17777D5F1C1}"/>
          </ac:cxnSpMkLst>
        </pc:cxnChg>
      </pc:sldChg>
      <pc:sldChg chg="addSp delSp modSp add del">
        <pc:chgData name="Beck Ayal" userId="bcd8fb27-f62a-462a-8794-4469e8192825" providerId="ADAL" clId="{EDE702F6-5353-4240-8FE8-14975FFC0165}" dt="2017-08-08T15:27:26.753" v="2996" actId="2696"/>
        <pc:sldMkLst>
          <pc:docMk/>
          <pc:sldMk cId="3506815884" sldId="260"/>
        </pc:sldMkLst>
        <pc:spChg chg="del mod">
          <ac:chgData name="Beck Ayal" userId="bcd8fb27-f62a-462a-8794-4469e8192825" providerId="ADAL" clId="{EDE702F6-5353-4240-8FE8-14975FFC0165}" dt="2017-08-08T07:05:10.757" v="1006" actId="478"/>
          <ac:spMkLst>
            <pc:docMk/>
            <pc:sldMk cId="3506815884" sldId="260"/>
            <ac:spMk id="2" creationId="{459D956D-65EF-4821-8DAB-3B7B5CA8CC9B}"/>
          </ac:spMkLst>
        </pc:spChg>
        <pc:spChg chg="del">
          <ac:chgData name="Beck Ayal" userId="bcd8fb27-f62a-462a-8794-4469e8192825" providerId="ADAL" clId="{EDE702F6-5353-4240-8FE8-14975FFC0165}" dt="2017-08-08T07:05:18.316" v="1010" actId="478"/>
          <ac:spMkLst>
            <pc:docMk/>
            <pc:sldMk cId="3506815884" sldId="260"/>
            <ac:spMk id="3" creationId="{C79ADE92-0EB5-435D-9271-CF2EB05C633D}"/>
          </ac:spMkLst>
        </pc:spChg>
        <pc:spChg chg="add mod">
          <ac:chgData name="Beck Ayal" userId="bcd8fb27-f62a-462a-8794-4469e8192825" providerId="ADAL" clId="{EDE702F6-5353-4240-8FE8-14975FFC0165}" dt="2017-08-08T07:05:16.472" v="1009" actId="2696"/>
          <ac:spMkLst>
            <pc:docMk/>
            <pc:sldMk cId="3506815884" sldId="260"/>
            <ac:spMk id="5" creationId="{85CE14AA-C59F-4E36-9934-ECDB6A5D3703}"/>
          </ac:spMkLst>
        </pc:spChg>
        <pc:spChg chg="add del">
          <ac:chgData name="Beck Ayal" userId="bcd8fb27-f62a-462a-8794-4469e8192825" providerId="ADAL" clId="{EDE702F6-5353-4240-8FE8-14975FFC0165}" dt="2017-08-08T07:05:12.392" v="1008" actId="2696"/>
          <ac:spMkLst>
            <pc:docMk/>
            <pc:sldMk cId="3506815884" sldId="260"/>
            <ac:spMk id="6" creationId="{AE31EBA7-3351-4C65-A873-E5683A795D2F}"/>
          </ac:spMkLst>
        </pc:spChg>
        <pc:spChg chg="add mod">
          <ac:chgData name="Beck Ayal" userId="bcd8fb27-f62a-462a-8794-4469e8192825" providerId="ADAL" clId="{EDE702F6-5353-4240-8FE8-14975FFC0165}" dt="2017-08-08T07:08:00.122" v="1020" actId="1076"/>
          <ac:spMkLst>
            <pc:docMk/>
            <pc:sldMk cId="3506815884" sldId="260"/>
            <ac:spMk id="9" creationId="{08BFFA92-A648-4A31-B478-D4604D52DA57}"/>
          </ac:spMkLst>
        </pc:spChg>
        <pc:spChg chg="add del mod">
          <ac:chgData name="Beck Ayal" userId="bcd8fb27-f62a-462a-8794-4469e8192825" providerId="ADAL" clId="{EDE702F6-5353-4240-8FE8-14975FFC0165}" dt="2017-08-08T07:10:51.105" v="1101" actId="478"/>
          <ac:spMkLst>
            <pc:docMk/>
            <pc:sldMk cId="3506815884" sldId="260"/>
            <ac:spMk id="10" creationId="{B1A02540-F4D5-4DF9-8964-92504C81BD9C}"/>
          </ac:spMkLst>
        </pc:spChg>
        <pc:spChg chg="add del mod">
          <ac:chgData name="Beck Ayal" userId="bcd8fb27-f62a-462a-8794-4469e8192825" providerId="ADAL" clId="{EDE702F6-5353-4240-8FE8-14975FFC0165}" dt="2017-08-08T07:10:36.088" v="1098" actId="2696"/>
          <ac:spMkLst>
            <pc:docMk/>
            <pc:sldMk cId="3506815884" sldId="260"/>
            <ac:spMk id="11" creationId="{02675461-C579-4281-B7B5-2DFB6A404891}"/>
          </ac:spMkLst>
        </pc:spChg>
        <pc:spChg chg="add mod">
          <ac:chgData name="Beck Ayal" userId="bcd8fb27-f62a-462a-8794-4469e8192825" providerId="ADAL" clId="{EDE702F6-5353-4240-8FE8-14975FFC0165}" dt="2017-08-08T07:14:26.408" v="1210" actId="2696"/>
          <ac:spMkLst>
            <pc:docMk/>
            <pc:sldMk cId="3506815884" sldId="260"/>
            <ac:spMk id="12" creationId="{2783CE00-F15A-4115-B9B4-CFF833B85105}"/>
          </ac:spMkLst>
        </pc:spChg>
        <pc:spChg chg="add del mod">
          <ac:chgData name="Beck Ayal" userId="bcd8fb27-f62a-462a-8794-4469e8192825" providerId="ADAL" clId="{EDE702F6-5353-4240-8FE8-14975FFC0165}" dt="2017-08-08T07:11:54.847" v="1106" actId="2696"/>
          <ac:spMkLst>
            <pc:docMk/>
            <pc:sldMk cId="3506815884" sldId="260"/>
            <ac:spMk id="13" creationId="{6887862D-B850-4C8C-9E54-9651ABD9F887}"/>
          </ac:spMkLst>
        </pc:spChg>
        <pc:spChg chg="add mod">
          <ac:chgData name="Beck Ayal" userId="bcd8fb27-f62a-462a-8794-4469e8192825" providerId="ADAL" clId="{EDE702F6-5353-4240-8FE8-14975FFC0165}" dt="2017-08-08T07:14:11.266" v="1207" actId="1076"/>
          <ac:spMkLst>
            <pc:docMk/>
            <pc:sldMk cId="3506815884" sldId="260"/>
            <ac:spMk id="14" creationId="{F31C2B86-3E59-42E8-9E49-7EF51C49365C}"/>
          </ac:spMkLst>
        </pc:spChg>
        <pc:spChg chg="add del mod">
          <ac:chgData name="Beck Ayal" userId="bcd8fb27-f62a-462a-8794-4469e8192825" providerId="ADAL" clId="{EDE702F6-5353-4240-8FE8-14975FFC0165}" dt="2017-08-08T07:13:11.189" v="1165" actId="2696"/>
          <ac:spMkLst>
            <pc:docMk/>
            <pc:sldMk cId="3506815884" sldId="260"/>
            <ac:spMk id="15" creationId="{1372820A-4E0C-48D1-B84E-1D3522A8C0B1}"/>
          </ac:spMkLst>
        </pc:spChg>
        <pc:spChg chg="add mod">
          <ac:chgData name="Beck Ayal" userId="bcd8fb27-f62a-462a-8794-4469e8192825" providerId="ADAL" clId="{EDE702F6-5353-4240-8FE8-14975FFC0165}" dt="2017-08-08T07:14:13.844" v="1208" actId="1076"/>
          <ac:spMkLst>
            <pc:docMk/>
            <pc:sldMk cId="3506815884" sldId="260"/>
            <ac:spMk id="16" creationId="{3F0492CE-2DC8-4A2F-972D-92D9F5D56DDA}"/>
          </ac:spMkLst>
        </pc:spChg>
        <pc:picChg chg="add mod">
          <ac:chgData name="Beck Ayal" userId="bcd8fb27-f62a-462a-8794-4469e8192825" providerId="ADAL" clId="{EDE702F6-5353-4240-8FE8-14975FFC0165}" dt="2017-08-08T07:05:34.099" v="1013" actId="1076"/>
          <ac:picMkLst>
            <pc:docMk/>
            <pc:sldMk cId="3506815884" sldId="260"/>
            <ac:picMk id="8" creationId="{C1AF790C-7227-4554-BF6A-972B5E2E3944}"/>
          </ac:picMkLst>
        </pc:picChg>
      </pc:sldChg>
      <pc:sldChg chg="addSp delSp modSp add">
        <pc:chgData name="Beck Ayal" userId="bcd8fb27-f62a-462a-8794-4469e8192825" providerId="ADAL" clId="{EDE702F6-5353-4240-8FE8-14975FFC0165}" dt="2017-08-08T09:13:32.871" v="1531" actId="1076"/>
        <pc:sldMkLst>
          <pc:docMk/>
          <pc:sldMk cId="1932859923" sldId="261"/>
        </pc:sldMkLst>
        <pc:spChg chg="mod">
          <ac:chgData name="Beck Ayal" userId="bcd8fb27-f62a-462a-8794-4469e8192825" providerId="ADAL" clId="{EDE702F6-5353-4240-8FE8-14975FFC0165}" dt="2017-08-08T07:16:02.619" v="1220" actId="20577"/>
          <ac:spMkLst>
            <pc:docMk/>
            <pc:sldMk cId="1932859923" sldId="261"/>
            <ac:spMk id="2" creationId="{70EC1F9C-8C5C-420C-9EFE-4D6244AA07AD}"/>
          </ac:spMkLst>
        </pc:spChg>
        <pc:spChg chg="del">
          <ac:chgData name="Beck Ayal" userId="bcd8fb27-f62a-462a-8794-4469e8192825" providerId="ADAL" clId="{EDE702F6-5353-4240-8FE8-14975FFC0165}" dt="2017-08-08T08:38:34.181" v="1333" actId="478"/>
          <ac:spMkLst>
            <pc:docMk/>
            <pc:sldMk cId="1932859923" sldId="261"/>
            <ac:spMk id="3" creationId="{896319A5-0987-448D-91EA-C615E3810BD5}"/>
          </ac:spMkLst>
        </pc:spChg>
        <pc:spChg chg="add mod">
          <ac:chgData name="Beck Ayal" userId="bcd8fb27-f62a-462a-8794-4469e8192825" providerId="ADAL" clId="{EDE702F6-5353-4240-8FE8-14975FFC0165}" dt="2017-08-08T08:59:55.089" v="1342" actId="1076"/>
          <ac:spMkLst>
            <pc:docMk/>
            <pc:sldMk cId="1932859923" sldId="261"/>
            <ac:spMk id="4" creationId="{6D46275D-106F-4065-88D8-F2CD14E053A7}"/>
          </ac:spMkLst>
        </pc:spChg>
        <pc:spChg chg="add mod">
          <ac:chgData name="Beck Ayal" userId="bcd8fb27-f62a-462a-8794-4469e8192825" providerId="ADAL" clId="{EDE702F6-5353-4240-8FE8-14975FFC0165}" dt="2017-08-08T08:59:55.089" v="1342" actId="1076"/>
          <ac:spMkLst>
            <pc:docMk/>
            <pc:sldMk cId="1932859923" sldId="261"/>
            <ac:spMk id="5" creationId="{F39D2971-C286-44CD-8BB2-685332DB0989}"/>
          </ac:spMkLst>
        </pc:spChg>
        <pc:spChg chg="add del mod">
          <ac:chgData name="Beck Ayal" userId="bcd8fb27-f62a-462a-8794-4469e8192825" providerId="ADAL" clId="{EDE702F6-5353-4240-8FE8-14975FFC0165}" dt="2017-08-08T09:01:19.523" v="1347" actId="478"/>
          <ac:spMkLst>
            <pc:docMk/>
            <pc:sldMk cId="1932859923" sldId="261"/>
            <ac:spMk id="6" creationId="{513C766F-7AD1-446C-87F7-56B5A471D37A}"/>
          </ac:spMkLst>
        </pc:spChg>
        <pc:spChg chg="add">
          <ac:chgData name="Beck Ayal" userId="bcd8fb27-f62a-462a-8794-4469e8192825" providerId="ADAL" clId="{EDE702F6-5353-4240-8FE8-14975FFC0165}" dt="2017-08-08T09:01:19.976" v="1348" actId="1076"/>
          <ac:spMkLst>
            <pc:docMk/>
            <pc:sldMk cId="1932859923" sldId="261"/>
            <ac:spMk id="8" creationId="{E901FF0A-DB60-4275-AE69-6B49E42C1D49}"/>
          </ac:spMkLst>
        </pc:spChg>
        <pc:spChg chg="add">
          <ac:chgData name="Beck Ayal" userId="bcd8fb27-f62a-462a-8794-4469e8192825" providerId="ADAL" clId="{EDE702F6-5353-4240-8FE8-14975FFC0165}" dt="2017-08-08T09:01:19.976" v="1348" actId="1076"/>
          <ac:spMkLst>
            <pc:docMk/>
            <pc:sldMk cId="1932859923" sldId="261"/>
            <ac:spMk id="9" creationId="{098BCD04-F3DD-4FBC-9DC1-60C518DD11BA}"/>
          </ac:spMkLst>
        </pc:spChg>
        <pc:spChg chg="add">
          <ac:chgData name="Beck Ayal" userId="bcd8fb27-f62a-462a-8794-4469e8192825" providerId="ADAL" clId="{EDE702F6-5353-4240-8FE8-14975FFC0165}" dt="2017-08-08T09:01:19.976" v="1348" actId="1076"/>
          <ac:spMkLst>
            <pc:docMk/>
            <pc:sldMk cId="1932859923" sldId="261"/>
            <ac:spMk id="10" creationId="{A8F38969-2563-48E5-81E6-319A10FBD5E3}"/>
          </ac:spMkLst>
        </pc:spChg>
        <pc:spChg chg="add">
          <ac:chgData name="Beck Ayal" userId="bcd8fb27-f62a-462a-8794-4469e8192825" providerId="ADAL" clId="{EDE702F6-5353-4240-8FE8-14975FFC0165}" dt="2017-08-08T09:01:19.976" v="1348" actId="1076"/>
          <ac:spMkLst>
            <pc:docMk/>
            <pc:sldMk cId="1932859923" sldId="261"/>
            <ac:spMk id="11" creationId="{E2C69BAA-1CF2-4550-91C2-33C547022DD4}"/>
          </ac:spMkLst>
        </pc:spChg>
        <pc:spChg chg="add">
          <ac:chgData name="Beck Ayal" userId="bcd8fb27-f62a-462a-8794-4469e8192825" providerId="ADAL" clId="{EDE702F6-5353-4240-8FE8-14975FFC0165}" dt="2017-08-08T09:01:19.976" v="1348" actId="1076"/>
          <ac:spMkLst>
            <pc:docMk/>
            <pc:sldMk cId="1932859923" sldId="261"/>
            <ac:spMk id="12" creationId="{C0ABD570-4A11-4AA5-A490-182D499B6C2A}"/>
          </ac:spMkLst>
        </pc:spChg>
        <pc:spChg chg="add">
          <ac:chgData name="Beck Ayal" userId="bcd8fb27-f62a-462a-8794-4469e8192825" providerId="ADAL" clId="{EDE702F6-5353-4240-8FE8-14975FFC0165}" dt="2017-08-08T09:01:19.976" v="1348" actId="1076"/>
          <ac:spMkLst>
            <pc:docMk/>
            <pc:sldMk cId="1932859923" sldId="261"/>
            <ac:spMk id="13" creationId="{E8A24B3E-76B9-4B6E-8973-857A52825DFF}"/>
          </ac:spMkLst>
        </pc:spChg>
        <pc:spChg chg="add">
          <ac:chgData name="Beck Ayal" userId="bcd8fb27-f62a-462a-8794-4469e8192825" providerId="ADAL" clId="{EDE702F6-5353-4240-8FE8-14975FFC0165}" dt="2017-08-08T09:01:19.976" v="1348" actId="1076"/>
          <ac:spMkLst>
            <pc:docMk/>
            <pc:sldMk cId="1932859923" sldId="261"/>
            <ac:spMk id="14" creationId="{48ED771F-E7F5-4E91-ADBE-E7D90DC085E2}"/>
          </ac:spMkLst>
        </pc:spChg>
        <pc:spChg chg="add">
          <ac:chgData name="Beck Ayal" userId="bcd8fb27-f62a-462a-8794-4469e8192825" providerId="ADAL" clId="{EDE702F6-5353-4240-8FE8-14975FFC0165}" dt="2017-08-08T09:01:19.976" v="1348" actId="1076"/>
          <ac:spMkLst>
            <pc:docMk/>
            <pc:sldMk cId="1932859923" sldId="261"/>
            <ac:spMk id="15" creationId="{48095766-8A07-42B6-AF93-0763279C5F6F}"/>
          </ac:spMkLst>
        </pc:spChg>
        <pc:spChg chg="add">
          <ac:chgData name="Beck Ayal" userId="bcd8fb27-f62a-462a-8794-4469e8192825" providerId="ADAL" clId="{EDE702F6-5353-4240-8FE8-14975FFC0165}" dt="2017-08-08T09:01:19.976" v="1348" actId="1076"/>
          <ac:spMkLst>
            <pc:docMk/>
            <pc:sldMk cId="1932859923" sldId="261"/>
            <ac:spMk id="16" creationId="{44D22BCA-7243-46F0-8AE4-1032F1B008EE}"/>
          </ac:spMkLst>
        </pc:spChg>
        <pc:spChg chg="add">
          <ac:chgData name="Beck Ayal" userId="bcd8fb27-f62a-462a-8794-4469e8192825" providerId="ADAL" clId="{EDE702F6-5353-4240-8FE8-14975FFC0165}" dt="2017-08-08T09:01:19.976" v="1348" actId="1076"/>
          <ac:spMkLst>
            <pc:docMk/>
            <pc:sldMk cId="1932859923" sldId="261"/>
            <ac:spMk id="17" creationId="{3B509078-FA50-49ED-83A7-097F41F2CDFE}"/>
          </ac:spMkLst>
        </pc:spChg>
        <pc:spChg chg="add">
          <ac:chgData name="Beck Ayal" userId="bcd8fb27-f62a-462a-8794-4469e8192825" providerId="ADAL" clId="{EDE702F6-5353-4240-8FE8-14975FFC0165}" dt="2017-08-08T09:01:19.976" v="1348" actId="1076"/>
          <ac:spMkLst>
            <pc:docMk/>
            <pc:sldMk cId="1932859923" sldId="261"/>
            <ac:spMk id="18" creationId="{7B8056C9-CACE-45FA-8BC8-B7F525E03FAA}"/>
          </ac:spMkLst>
        </pc:spChg>
        <pc:spChg chg="add">
          <ac:chgData name="Beck Ayal" userId="bcd8fb27-f62a-462a-8794-4469e8192825" providerId="ADAL" clId="{EDE702F6-5353-4240-8FE8-14975FFC0165}" dt="2017-08-08T09:01:19.976" v="1348" actId="1076"/>
          <ac:spMkLst>
            <pc:docMk/>
            <pc:sldMk cId="1932859923" sldId="261"/>
            <ac:spMk id="19" creationId="{43F4953B-E8EA-429D-9074-0C8FC2B228F6}"/>
          </ac:spMkLst>
        </pc:spChg>
        <pc:spChg chg="add">
          <ac:chgData name="Beck Ayal" userId="bcd8fb27-f62a-462a-8794-4469e8192825" providerId="ADAL" clId="{EDE702F6-5353-4240-8FE8-14975FFC0165}" dt="2017-08-08T09:01:19.976" v="1348" actId="1076"/>
          <ac:spMkLst>
            <pc:docMk/>
            <pc:sldMk cId="1932859923" sldId="261"/>
            <ac:spMk id="20" creationId="{99A8BCDE-8E10-444B-93A2-44EA958633E7}"/>
          </ac:spMkLst>
        </pc:spChg>
        <pc:spChg chg="add">
          <ac:chgData name="Beck Ayal" userId="bcd8fb27-f62a-462a-8794-4469e8192825" providerId="ADAL" clId="{EDE702F6-5353-4240-8FE8-14975FFC0165}" dt="2017-08-08T09:01:19.976" v="1348" actId="1076"/>
          <ac:spMkLst>
            <pc:docMk/>
            <pc:sldMk cId="1932859923" sldId="261"/>
            <ac:spMk id="22" creationId="{E555757E-9D74-4C66-A44C-263BF0F0D90A}"/>
          </ac:spMkLst>
        </pc:spChg>
        <pc:spChg chg="add">
          <ac:chgData name="Beck Ayal" userId="bcd8fb27-f62a-462a-8794-4469e8192825" providerId="ADAL" clId="{EDE702F6-5353-4240-8FE8-14975FFC0165}" dt="2017-08-08T09:01:19.976" v="1348" actId="1076"/>
          <ac:spMkLst>
            <pc:docMk/>
            <pc:sldMk cId="1932859923" sldId="261"/>
            <ac:spMk id="23" creationId="{002A60E3-08C3-4D15-BDDF-692211C58425}"/>
          </ac:spMkLst>
        </pc:spChg>
        <pc:spChg chg="add mod">
          <ac:chgData name="Beck Ayal" userId="bcd8fb27-f62a-462a-8794-4469e8192825" providerId="ADAL" clId="{EDE702F6-5353-4240-8FE8-14975FFC0165}" dt="2017-08-08T09:01:32.197" v="1352" actId="14100"/>
          <ac:spMkLst>
            <pc:docMk/>
            <pc:sldMk cId="1932859923" sldId="261"/>
            <ac:spMk id="24" creationId="{25F700E6-57F7-41FF-A982-AC27E887F0FA}"/>
          </ac:spMkLst>
        </pc:spChg>
        <pc:spChg chg="add mod">
          <ac:chgData name="Beck Ayal" userId="bcd8fb27-f62a-462a-8794-4469e8192825" providerId="ADAL" clId="{EDE702F6-5353-4240-8FE8-14975FFC0165}" dt="2017-08-08T09:01:32.197" v="1352" actId="14100"/>
          <ac:spMkLst>
            <pc:docMk/>
            <pc:sldMk cId="1932859923" sldId="261"/>
            <ac:spMk id="25" creationId="{1B42A73E-4C72-43BC-946B-4D203BCAEE38}"/>
          </ac:spMkLst>
        </pc:spChg>
        <pc:spChg chg="add mod">
          <ac:chgData name="Beck Ayal" userId="bcd8fb27-f62a-462a-8794-4469e8192825" providerId="ADAL" clId="{EDE702F6-5353-4240-8FE8-14975FFC0165}" dt="2017-08-08T09:01:32.197" v="1352" actId="14100"/>
          <ac:spMkLst>
            <pc:docMk/>
            <pc:sldMk cId="1932859923" sldId="261"/>
            <ac:spMk id="26" creationId="{4791E648-3E80-4384-9BEB-C2771BBBC3DC}"/>
          </ac:spMkLst>
        </pc:spChg>
        <pc:spChg chg="add mod">
          <ac:chgData name="Beck Ayal" userId="bcd8fb27-f62a-462a-8794-4469e8192825" providerId="ADAL" clId="{EDE702F6-5353-4240-8FE8-14975FFC0165}" dt="2017-08-08T09:01:32.197" v="1352" actId="14100"/>
          <ac:spMkLst>
            <pc:docMk/>
            <pc:sldMk cId="1932859923" sldId="261"/>
            <ac:spMk id="27" creationId="{498F560C-E51A-43AB-8389-6DA37D5BEE28}"/>
          </ac:spMkLst>
        </pc:spChg>
        <pc:spChg chg="add mod">
          <ac:chgData name="Beck Ayal" userId="bcd8fb27-f62a-462a-8794-4469e8192825" providerId="ADAL" clId="{EDE702F6-5353-4240-8FE8-14975FFC0165}" dt="2017-08-08T09:01:32.197" v="1352" actId="14100"/>
          <ac:spMkLst>
            <pc:docMk/>
            <pc:sldMk cId="1932859923" sldId="261"/>
            <ac:spMk id="28" creationId="{5216E512-4277-45A9-A8A2-357C72CDE8FA}"/>
          </ac:spMkLst>
        </pc:spChg>
        <pc:spChg chg="add mod">
          <ac:chgData name="Beck Ayal" userId="bcd8fb27-f62a-462a-8794-4469e8192825" providerId="ADAL" clId="{EDE702F6-5353-4240-8FE8-14975FFC0165}" dt="2017-08-08T09:01:32.197" v="1352" actId="14100"/>
          <ac:spMkLst>
            <pc:docMk/>
            <pc:sldMk cId="1932859923" sldId="261"/>
            <ac:spMk id="29" creationId="{0C828F60-4B4B-495E-BC3F-8B4C532AD163}"/>
          </ac:spMkLst>
        </pc:spChg>
        <pc:spChg chg="add mod">
          <ac:chgData name="Beck Ayal" userId="bcd8fb27-f62a-462a-8794-4469e8192825" providerId="ADAL" clId="{EDE702F6-5353-4240-8FE8-14975FFC0165}" dt="2017-08-08T09:01:32.197" v="1352" actId="14100"/>
          <ac:spMkLst>
            <pc:docMk/>
            <pc:sldMk cId="1932859923" sldId="261"/>
            <ac:spMk id="30" creationId="{F7366396-E768-40A3-BCA7-55A27F36ED1C}"/>
          </ac:spMkLst>
        </pc:spChg>
        <pc:spChg chg="add mod">
          <ac:chgData name="Beck Ayal" userId="bcd8fb27-f62a-462a-8794-4469e8192825" providerId="ADAL" clId="{EDE702F6-5353-4240-8FE8-14975FFC0165}" dt="2017-08-08T09:01:32.197" v="1352" actId="14100"/>
          <ac:spMkLst>
            <pc:docMk/>
            <pc:sldMk cId="1932859923" sldId="261"/>
            <ac:spMk id="31" creationId="{FF0D91FC-C376-43BA-8491-E4D2D8B709B1}"/>
          </ac:spMkLst>
        </pc:spChg>
        <pc:spChg chg="add mod">
          <ac:chgData name="Beck Ayal" userId="bcd8fb27-f62a-462a-8794-4469e8192825" providerId="ADAL" clId="{EDE702F6-5353-4240-8FE8-14975FFC0165}" dt="2017-08-08T09:01:32.197" v="1352" actId="14100"/>
          <ac:spMkLst>
            <pc:docMk/>
            <pc:sldMk cId="1932859923" sldId="261"/>
            <ac:spMk id="32" creationId="{012965C3-B724-46B8-B69A-0389DC42E20D}"/>
          </ac:spMkLst>
        </pc:spChg>
        <pc:spChg chg="add mod">
          <ac:chgData name="Beck Ayal" userId="bcd8fb27-f62a-462a-8794-4469e8192825" providerId="ADAL" clId="{EDE702F6-5353-4240-8FE8-14975FFC0165}" dt="2017-08-08T09:01:32.197" v="1352" actId="14100"/>
          <ac:spMkLst>
            <pc:docMk/>
            <pc:sldMk cId="1932859923" sldId="261"/>
            <ac:spMk id="33" creationId="{3F704F47-1AE1-4466-A690-8E1174084DFB}"/>
          </ac:spMkLst>
        </pc:spChg>
        <pc:spChg chg="add mod">
          <ac:chgData name="Beck Ayal" userId="bcd8fb27-f62a-462a-8794-4469e8192825" providerId="ADAL" clId="{EDE702F6-5353-4240-8FE8-14975FFC0165}" dt="2017-08-08T09:01:32.197" v="1352" actId="14100"/>
          <ac:spMkLst>
            <pc:docMk/>
            <pc:sldMk cId="1932859923" sldId="261"/>
            <ac:spMk id="34" creationId="{C55B4FE7-8666-44FC-A37A-5C83053ADCA8}"/>
          </ac:spMkLst>
        </pc:spChg>
        <pc:spChg chg="add mod">
          <ac:chgData name="Beck Ayal" userId="bcd8fb27-f62a-462a-8794-4469e8192825" providerId="ADAL" clId="{EDE702F6-5353-4240-8FE8-14975FFC0165}" dt="2017-08-08T09:01:32.197" v="1352" actId="14100"/>
          <ac:spMkLst>
            <pc:docMk/>
            <pc:sldMk cId="1932859923" sldId="261"/>
            <ac:spMk id="35" creationId="{AD402872-E4C4-4C28-BAD0-EDC665C6285A}"/>
          </ac:spMkLst>
        </pc:spChg>
        <pc:spChg chg="add mod">
          <ac:chgData name="Beck Ayal" userId="bcd8fb27-f62a-462a-8794-4469e8192825" providerId="ADAL" clId="{EDE702F6-5353-4240-8FE8-14975FFC0165}" dt="2017-08-08T09:01:32.197" v="1352" actId="14100"/>
          <ac:spMkLst>
            <pc:docMk/>
            <pc:sldMk cId="1932859923" sldId="261"/>
            <ac:spMk id="36" creationId="{B386EFAF-D58F-43B3-BC5F-4B4903F50F07}"/>
          </ac:spMkLst>
        </pc:spChg>
        <pc:spChg chg="add mod">
          <ac:chgData name="Beck Ayal" userId="bcd8fb27-f62a-462a-8794-4469e8192825" providerId="ADAL" clId="{EDE702F6-5353-4240-8FE8-14975FFC0165}" dt="2017-08-08T09:01:32.197" v="1352" actId="14100"/>
          <ac:spMkLst>
            <pc:docMk/>
            <pc:sldMk cId="1932859923" sldId="261"/>
            <ac:spMk id="38" creationId="{78ACDAE1-9438-4DF3-9B18-F86936132E74}"/>
          </ac:spMkLst>
        </pc:spChg>
        <pc:spChg chg="add mod">
          <ac:chgData name="Beck Ayal" userId="bcd8fb27-f62a-462a-8794-4469e8192825" providerId="ADAL" clId="{EDE702F6-5353-4240-8FE8-14975FFC0165}" dt="2017-08-08T09:01:32.197" v="1352" actId="14100"/>
          <ac:spMkLst>
            <pc:docMk/>
            <pc:sldMk cId="1932859923" sldId="261"/>
            <ac:spMk id="39" creationId="{8C109C3C-3CDC-40E8-A461-95FA66C42A7C}"/>
          </ac:spMkLst>
        </pc:spChg>
        <pc:spChg chg="add mod">
          <ac:chgData name="Beck Ayal" userId="bcd8fb27-f62a-462a-8794-4469e8192825" providerId="ADAL" clId="{EDE702F6-5353-4240-8FE8-14975FFC0165}" dt="2017-08-08T09:09:24.746" v="1467" actId="14100"/>
          <ac:spMkLst>
            <pc:docMk/>
            <pc:sldMk cId="1932859923" sldId="261"/>
            <ac:spMk id="40" creationId="{73C5D51B-76CF-484D-94E0-D2F9949E4FAA}"/>
          </ac:spMkLst>
        </pc:spChg>
        <pc:spChg chg="add mod">
          <ac:chgData name="Beck Ayal" userId="bcd8fb27-f62a-462a-8794-4469e8192825" providerId="ADAL" clId="{EDE702F6-5353-4240-8FE8-14975FFC0165}" dt="2017-08-08T09:09:20.589" v="1466" actId="14100"/>
          <ac:spMkLst>
            <pc:docMk/>
            <pc:sldMk cId="1932859923" sldId="261"/>
            <ac:spMk id="41" creationId="{D309857B-8405-4F27-8080-42A84179D95D}"/>
          </ac:spMkLst>
        </pc:spChg>
        <pc:spChg chg="add mod">
          <ac:chgData name="Beck Ayal" userId="bcd8fb27-f62a-462a-8794-4469e8192825" providerId="ADAL" clId="{EDE702F6-5353-4240-8FE8-14975FFC0165}" dt="2017-08-08T09:09:16.667" v="1465" actId="14100"/>
          <ac:spMkLst>
            <pc:docMk/>
            <pc:sldMk cId="1932859923" sldId="261"/>
            <ac:spMk id="42" creationId="{9A50DBB1-41DE-406B-A83C-12C685E401CA}"/>
          </ac:spMkLst>
        </pc:spChg>
        <pc:spChg chg="add mod">
          <ac:chgData name="Beck Ayal" userId="bcd8fb27-f62a-462a-8794-4469e8192825" providerId="ADAL" clId="{EDE702F6-5353-4240-8FE8-14975FFC0165}" dt="2017-08-08T09:08:19.069" v="1436" actId="1076"/>
          <ac:spMkLst>
            <pc:docMk/>
            <pc:sldMk cId="1932859923" sldId="261"/>
            <ac:spMk id="43" creationId="{4471FE68-91EB-4F9F-8B4B-DA17DBD195C4}"/>
          </ac:spMkLst>
        </pc:spChg>
        <pc:spChg chg="add mod">
          <ac:chgData name="Beck Ayal" userId="bcd8fb27-f62a-462a-8794-4469e8192825" providerId="ADAL" clId="{EDE702F6-5353-4240-8FE8-14975FFC0165}" dt="2017-08-08T09:08:19.069" v="1436" actId="1076"/>
          <ac:spMkLst>
            <pc:docMk/>
            <pc:sldMk cId="1932859923" sldId="261"/>
            <ac:spMk id="44" creationId="{6C6DF9B7-9C28-42EC-AC1D-F020CCF0AF21}"/>
          </ac:spMkLst>
        </pc:spChg>
        <pc:spChg chg="add del mod">
          <ac:chgData name="Beck Ayal" userId="bcd8fb27-f62a-462a-8794-4469e8192825" providerId="ADAL" clId="{EDE702F6-5353-4240-8FE8-14975FFC0165}" dt="2017-08-08T09:08:11.583" v="1435" actId="478"/>
          <ac:spMkLst>
            <pc:docMk/>
            <pc:sldMk cId="1932859923" sldId="261"/>
            <ac:spMk id="45" creationId="{4EA23D3B-6E55-4B14-BE62-DBC0B9E57D5B}"/>
          </ac:spMkLst>
        </pc:spChg>
        <pc:spChg chg="add mod">
          <ac:chgData name="Beck Ayal" userId="bcd8fb27-f62a-462a-8794-4469e8192825" providerId="ADAL" clId="{EDE702F6-5353-4240-8FE8-14975FFC0165}" dt="2017-08-08T09:08:19.069" v="1436" actId="1076"/>
          <ac:spMkLst>
            <pc:docMk/>
            <pc:sldMk cId="1932859923" sldId="261"/>
            <ac:spMk id="46" creationId="{F3496B47-E48E-4B6C-A663-4815A7AE79CA}"/>
          </ac:spMkLst>
        </pc:spChg>
        <pc:spChg chg="add mod">
          <ac:chgData name="Beck Ayal" userId="bcd8fb27-f62a-462a-8794-4469e8192825" providerId="ADAL" clId="{EDE702F6-5353-4240-8FE8-14975FFC0165}" dt="2017-08-08T09:08:19.069" v="1436" actId="1076"/>
          <ac:spMkLst>
            <pc:docMk/>
            <pc:sldMk cId="1932859923" sldId="261"/>
            <ac:spMk id="47" creationId="{E0DA4528-0561-4DEC-9229-8B05851D56C9}"/>
          </ac:spMkLst>
        </pc:spChg>
        <pc:spChg chg="add del mod">
          <ac:chgData name="Beck Ayal" userId="bcd8fb27-f62a-462a-8794-4469e8192825" providerId="ADAL" clId="{EDE702F6-5353-4240-8FE8-14975FFC0165}" dt="2017-08-08T09:08:11.583" v="1435" actId="478"/>
          <ac:spMkLst>
            <pc:docMk/>
            <pc:sldMk cId="1932859923" sldId="261"/>
            <ac:spMk id="48" creationId="{757B9BD6-1B43-438D-86D6-494C64044BBE}"/>
          </ac:spMkLst>
        </pc:spChg>
        <pc:spChg chg="add mod">
          <ac:chgData name="Beck Ayal" userId="bcd8fb27-f62a-462a-8794-4469e8192825" providerId="ADAL" clId="{EDE702F6-5353-4240-8FE8-14975FFC0165}" dt="2017-08-08T09:08:19.069" v="1436" actId="1076"/>
          <ac:spMkLst>
            <pc:docMk/>
            <pc:sldMk cId="1932859923" sldId="261"/>
            <ac:spMk id="49" creationId="{717720B3-A0C1-41FF-AA91-FA3D83CD861D}"/>
          </ac:spMkLst>
        </pc:spChg>
        <pc:spChg chg="add mod">
          <ac:chgData name="Beck Ayal" userId="bcd8fb27-f62a-462a-8794-4469e8192825" providerId="ADAL" clId="{EDE702F6-5353-4240-8FE8-14975FFC0165}" dt="2017-08-08T09:09:04.806" v="1464" actId="692"/>
          <ac:spMkLst>
            <pc:docMk/>
            <pc:sldMk cId="1932859923" sldId="261"/>
            <ac:spMk id="50" creationId="{FEEC75E7-EC95-4575-8411-C36F956AE0FF}"/>
          </ac:spMkLst>
        </pc:spChg>
        <pc:spChg chg="add mod">
          <ac:chgData name="Beck Ayal" userId="bcd8fb27-f62a-462a-8794-4469e8192825" providerId="ADAL" clId="{EDE702F6-5353-4240-8FE8-14975FFC0165}" dt="2017-08-08T09:08:59.790" v="1458" actId="692"/>
          <ac:spMkLst>
            <pc:docMk/>
            <pc:sldMk cId="1932859923" sldId="261"/>
            <ac:spMk id="51" creationId="{0E280411-919A-491A-A6F4-8E33CAABF170}"/>
          </ac:spMkLst>
        </pc:spChg>
        <pc:spChg chg="add del mod">
          <ac:chgData name="Beck Ayal" userId="bcd8fb27-f62a-462a-8794-4469e8192825" providerId="ADAL" clId="{EDE702F6-5353-4240-8FE8-14975FFC0165}" dt="2017-08-08T09:08:51.166" v="1449" actId="478"/>
          <ac:spMkLst>
            <pc:docMk/>
            <pc:sldMk cId="1932859923" sldId="261"/>
            <ac:spMk id="52" creationId="{B152C692-6E12-4EA9-BE7B-8A4AFF5BC8DB}"/>
          </ac:spMkLst>
        </pc:spChg>
        <pc:spChg chg="add mod">
          <ac:chgData name="Beck Ayal" userId="bcd8fb27-f62a-462a-8794-4469e8192825" providerId="ADAL" clId="{EDE702F6-5353-4240-8FE8-14975FFC0165}" dt="2017-08-08T09:09:40.060" v="1469" actId="1076"/>
          <ac:spMkLst>
            <pc:docMk/>
            <pc:sldMk cId="1932859923" sldId="261"/>
            <ac:spMk id="54" creationId="{19EBB5FE-6EEE-4640-9448-2267850C9855}"/>
          </ac:spMkLst>
        </pc:spChg>
        <pc:spChg chg="add del mod">
          <ac:chgData name="Beck Ayal" userId="bcd8fb27-f62a-462a-8794-4469e8192825" providerId="ADAL" clId="{EDE702F6-5353-4240-8FE8-14975FFC0165}" dt="2017-08-08T09:09:47.186" v="1472" actId="478"/>
          <ac:spMkLst>
            <pc:docMk/>
            <pc:sldMk cId="1932859923" sldId="261"/>
            <ac:spMk id="55" creationId="{4919A0B7-6430-4AF6-910C-5226A8C2CDB0}"/>
          </ac:spMkLst>
        </pc:spChg>
        <pc:spChg chg="add mod">
          <ac:chgData name="Beck Ayal" userId="bcd8fb27-f62a-462a-8794-4469e8192825" providerId="ADAL" clId="{EDE702F6-5353-4240-8FE8-14975FFC0165}" dt="2017-08-08T09:08:40.852" v="1446" actId="1076"/>
          <ac:spMkLst>
            <pc:docMk/>
            <pc:sldMk cId="1932859923" sldId="261"/>
            <ac:spMk id="56" creationId="{A62925AE-A7D2-4A9B-AABC-76893BD833D9}"/>
          </ac:spMkLst>
        </pc:spChg>
        <pc:spChg chg="add del mod">
          <ac:chgData name="Beck Ayal" userId="bcd8fb27-f62a-462a-8794-4469e8192825" providerId="ADAL" clId="{EDE702F6-5353-4240-8FE8-14975FFC0165}" dt="2017-08-08T09:08:09.708" v="1434" actId="478"/>
          <ac:spMkLst>
            <pc:docMk/>
            <pc:sldMk cId="1932859923" sldId="261"/>
            <ac:spMk id="57" creationId="{89DB7336-E76C-4422-AE60-3942E24B557D}"/>
          </ac:spMkLst>
        </pc:spChg>
        <pc:spChg chg="add del mod">
          <ac:chgData name="Beck Ayal" userId="bcd8fb27-f62a-462a-8794-4469e8192825" providerId="ADAL" clId="{EDE702F6-5353-4240-8FE8-14975FFC0165}" dt="2017-08-08T09:08:09.708" v="1434" actId="478"/>
          <ac:spMkLst>
            <pc:docMk/>
            <pc:sldMk cId="1932859923" sldId="261"/>
            <ac:spMk id="58" creationId="{25ED4358-0E52-4861-91F2-5460F71F7E27}"/>
          </ac:spMkLst>
        </pc:spChg>
        <pc:spChg chg="add del mod">
          <ac:chgData name="Beck Ayal" userId="bcd8fb27-f62a-462a-8794-4469e8192825" providerId="ADAL" clId="{EDE702F6-5353-4240-8FE8-14975FFC0165}" dt="2017-08-08T09:08:09.708" v="1434" actId="478"/>
          <ac:spMkLst>
            <pc:docMk/>
            <pc:sldMk cId="1932859923" sldId="261"/>
            <ac:spMk id="59" creationId="{FB40DD6B-CCCE-46F8-B2B1-74AEAEC544D9}"/>
          </ac:spMkLst>
        </pc:spChg>
        <pc:spChg chg="add del mod">
          <ac:chgData name="Beck Ayal" userId="bcd8fb27-f62a-462a-8794-4469e8192825" providerId="ADAL" clId="{EDE702F6-5353-4240-8FE8-14975FFC0165}" dt="2017-08-08T09:08:09.708" v="1434" actId="478"/>
          <ac:spMkLst>
            <pc:docMk/>
            <pc:sldMk cId="1932859923" sldId="261"/>
            <ac:spMk id="60" creationId="{729EA7C5-42DE-4BDF-921B-B41A96DBB5C8}"/>
          </ac:spMkLst>
        </pc:spChg>
        <pc:spChg chg="add del mod">
          <ac:chgData name="Beck Ayal" userId="bcd8fb27-f62a-462a-8794-4469e8192825" providerId="ADAL" clId="{EDE702F6-5353-4240-8FE8-14975FFC0165}" dt="2017-08-08T09:08:09.708" v="1434" actId="478"/>
          <ac:spMkLst>
            <pc:docMk/>
            <pc:sldMk cId="1932859923" sldId="261"/>
            <ac:spMk id="61" creationId="{E3E33F6B-0F86-4A05-B334-913C97B8B10B}"/>
          </ac:spMkLst>
        </pc:spChg>
        <pc:spChg chg="add del mod">
          <ac:chgData name="Beck Ayal" userId="bcd8fb27-f62a-462a-8794-4469e8192825" providerId="ADAL" clId="{EDE702F6-5353-4240-8FE8-14975FFC0165}" dt="2017-08-08T09:08:09.708" v="1434" actId="478"/>
          <ac:spMkLst>
            <pc:docMk/>
            <pc:sldMk cId="1932859923" sldId="261"/>
            <ac:spMk id="62" creationId="{9082595E-6D86-4E6C-884E-1FD0B10ECB0B}"/>
          </ac:spMkLst>
        </pc:spChg>
        <pc:spChg chg="add del mod">
          <ac:chgData name="Beck Ayal" userId="bcd8fb27-f62a-462a-8794-4469e8192825" providerId="ADAL" clId="{EDE702F6-5353-4240-8FE8-14975FFC0165}" dt="2017-08-08T09:08:09.708" v="1434" actId="478"/>
          <ac:spMkLst>
            <pc:docMk/>
            <pc:sldMk cId="1932859923" sldId="261"/>
            <ac:spMk id="63" creationId="{013A60D8-412F-475D-BEA2-B5B5DDF6BED2}"/>
          </ac:spMkLst>
        </pc:spChg>
        <pc:spChg chg="add del mod">
          <ac:chgData name="Beck Ayal" userId="bcd8fb27-f62a-462a-8794-4469e8192825" providerId="ADAL" clId="{EDE702F6-5353-4240-8FE8-14975FFC0165}" dt="2017-08-08T09:08:09.708" v="1434" actId="478"/>
          <ac:spMkLst>
            <pc:docMk/>
            <pc:sldMk cId="1932859923" sldId="261"/>
            <ac:spMk id="64" creationId="{54916152-CFAE-41CD-AE6A-8D1C7D413AF4}"/>
          </ac:spMkLst>
        </pc:spChg>
        <pc:spChg chg="add del mod">
          <ac:chgData name="Beck Ayal" userId="bcd8fb27-f62a-462a-8794-4469e8192825" providerId="ADAL" clId="{EDE702F6-5353-4240-8FE8-14975FFC0165}" dt="2017-08-08T09:08:09.708" v="1434" actId="478"/>
          <ac:spMkLst>
            <pc:docMk/>
            <pc:sldMk cId="1932859923" sldId="261"/>
            <ac:spMk id="65" creationId="{20396BD0-7A58-4169-9A51-CF7CDA51DE49}"/>
          </ac:spMkLst>
        </pc:spChg>
        <pc:spChg chg="add del mod">
          <ac:chgData name="Beck Ayal" userId="bcd8fb27-f62a-462a-8794-4469e8192825" providerId="ADAL" clId="{EDE702F6-5353-4240-8FE8-14975FFC0165}" dt="2017-08-08T09:08:09.708" v="1434" actId="478"/>
          <ac:spMkLst>
            <pc:docMk/>
            <pc:sldMk cId="1932859923" sldId="261"/>
            <ac:spMk id="66" creationId="{E943E46C-27B1-477A-8F04-8C6E307DA3A5}"/>
          </ac:spMkLst>
        </pc:spChg>
        <pc:spChg chg="add del mod">
          <ac:chgData name="Beck Ayal" userId="bcd8fb27-f62a-462a-8794-4469e8192825" providerId="ADAL" clId="{EDE702F6-5353-4240-8FE8-14975FFC0165}" dt="2017-08-08T09:08:09.708" v="1434" actId="478"/>
          <ac:spMkLst>
            <pc:docMk/>
            <pc:sldMk cId="1932859923" sldId="261"/>
            <ac:spMk id="67" creationId="{DEEB33D1-ED36-40D8-8A98-741CDFED26F9}"/>
          </ac:spMkLst>
        </pc:spChg>
        <pc:spChg chg="add del mod">
          <ac:chgData name="Beck Ayal" userId="bcd8fb27-f62a-462a-8794-4469e8192825" providerId="ADAL" clId="{EDE702F6-5353-4240-8FE8-14975FFC0165}" dt="2017-08-08T09:08:09.708" v="1434" actId="478"/>
          <ac:spMkLst>
            <pc:docMk/>
            <pc:sldMk cId="1932859923" sldId="261"/>
            <ac:spMk id="69" creationId="{5C37E396-36C2-4225-89BB-E3D14FD41188}"/>
          </ac:spMkLst>
        </pc:spChg>
        <pc:spChg chg="add del mod">
          <ac:chgData name="Beck Ayal" userId="bcd8fb27-f62a-462a-8794-4469e8192825" providerId="ADAL" clId="{EDE702F6-5353-4240-8FE8-14975FFC0165}" dt="2017-08-08T09:03:44.318" v="1366" actId="478"/>
          <ac:spMkLst>
            <pc:docMk/>
            <pc:sldMk cId="1932859923" sldId="261"/>
            <ac:spMk id="70" creationId="{692C53FC-73EC-47AF-A42F-39BB0D7121A7}"/>
          </ac:spMkLst>
        </pc:spChg>
        <pc:spChg chg="add del mod">
          <ac:chgData name="Beck Ayal" userId="bcd8fb27-f62a-462a-8794-4469e8192825" providerId="ADAL" clId="{EDE702F6-5353-4240-8FE8-14975FFC0165}" dt="2017-08-08T09:08:09.708" v="1434" actId="478"/>
          <ac:spMkLst>
            <pc:docMk/>
            <pc:sldMk cId="1932859923" sldId="261"/>
            <ac:spMk id="71" creationId="{0C4FEE96-3747-4965-B767-B7D86BDBFDF9}"/>
          </ac:spMkLst>
        </pc:spChg>
        <pc:spChg chg="add del mod">
          <ac:chgData name="Beck Ayal" userId="bcd8fb27-f62a-462a-8794-4469e8192825" providerId="ADAL" clId="{EDE702F6-5353-4240-8FE8-14975FFC0165}" dt="2017-08-08T09:08:09.708" v="1434" actId="478"/>
          <ac:spMkLst>
            <pc:docMk/>
            <pc:sldMk cId="1932859923" sldId="261"/>
            <ac:spMk id="72" creationId="{73300A96-3BF0-4D92-9967-B02E0C18967E}"/>
          </ac:spMkLst>
        </pc:spChg>
        <pc:spChg chg="add del mod">
          <ac:chgData name="Beck Ayal" userId="bcd8fb27-f62a-462a-8794-4469e8192825" providerId="ADAL" clId="{EDE702F6-5353-4240-8FE8-14975FFC0165}" dt="2017-08-08T09:03:32.426" v="1361" actId="478"/>
          <ac:spMkLst>
            <pc:docMk/>
            <pc:sldMk cId="1932859923" sldId="261"/>
            <ac:spMk id="73" creationId="{0C22B7F7-1BFB-41C7-9244-9D296CDE05AC}"/>
          </ac:spMkLst>
        </pc:spChg>
        <pc:spChg chg="add del mod">
          <ac:chgData name="Beck Ayal" userId="bcd8fb27-f62a-462a-8794-4469e8192825" providerId="ADAL" clId="{EDE702F6-5353-4240-8FE8-14975FFC0165}" dt="2017-08-08T09:03:33.301" v="1362" actId="478"/>
          <ac:spMkLst>
            <pc:docMk/>
            <pc:sldMk cId="1932859923" sldId="261"/>
            <ac:spMk id="74" creationId="{EF011068-0D41-48B2-8AC1-6203E11440AA}"/>
          </ac:spMkLst>
        </pc:spChg>
        <pc:spChg chg="add del mod">
          <ac:chgData name="Beck Ayal" userId="bcd8fb27-f62a-462a-8794-4469e8192825" providerId="ADAL" clId="{EDE702F6-5353-4240-8FE8-14975FFC0165}" dt="2017-08-08T09:03:31.410" v="1360" actId="478"/>
          <ac:spMkLst>
            <pc:docMk/>
            <pc:sldMk cId="1932859923" sldId="261"/>
            <ac:spMk id="75" creationId="{22700856-717E-48FF-B3DA-0B84C78C5862}"/>
          </ac:spMkLst>
        </pc:spChg>
        <pc:spChg chg="add del mod">
          <ac:chgData name="Beck Ayal" userId="bcd8fb27-f62a-462a-8794-4469e8192825" providerId="ADAL" clId="{EDE702F6-5353-4240-8FE8-14975FFC0165}" dt="2017-08-08T09:03:28.957" v="1359" actId="478"/>
          <ac:spMkLst>
            <pc:docMk/>
            <pc:sldMk cId="1932859923" sldId="261"/>
            <ac:spMk id="76" creationId="{358E352A-0620-4240-B098-F81C051D6B37}"/>
          </ac:spMkLst>
        </pc:spChg>
        <pc:spChg chg="add del mod">
          <ac:chgData name="Beck Ayal" userId="bcd8fb27-f62a-462a-8794-4469e8192825" providerId="ADAL" clId="{EDE702F6-5353-4240-8FE8-14975FFC0165}" dt="2017-08-08T09:08:09.708" v="1434" actId="478"/>
          <ac:spMkLst>
            <pc:docMk/>
            <pc:sldMk cId="1932859923" sldId="261"/>
            <ac:spMk id="79" creationId="{9BCFADE9-0ACA-4E2C-A083-1BD306DBADF2}"/>
          </ac:spMkLst>
        </pc:spChg>
        <pc:spChg chg="add mod">
          <ac:chgData name="Beck Ayal" userId="bcd8fb27-f62a-462a-8794-4469e8192825" providerId="ADAL" clId="{EDE702F6-5353-4240-8FE8-14975FFC0165}" dt="2017-08-08T09:08:19.069" v="1436" actId="1076"/>
          <ac:spMkLst>
            <pc:docMk/>
            <pc:sldMk cId="1932859923" sldId="261"/>
            <ac:spMk id="80" creationId="{247019FE-9B25-4EF3-9DA7-85DB33D7BD26}"/>
          </ac:spMkLst>
        </pc:spChg>
        <pc:spChg chg="add mod">
          <ac:chgData name="Beck Ayal" userId="bcd8fb27-f62a-462a-8794-4469e8192825" providerId="ADAL" clId="{EDE702F6-5353-4240-8FE8-14975FFC0165}" dt="2017-08-08T09:08:19.069" v="1436" actId="1076"/>
          <ac:spMkLst>
            <pc:docMk/>
            <pc:sldMk cId="1932859923" sldId="261"/>
            <ac:spMk id="81" creationId="{28F49A14-34E0-46E4-8B31-C8BB5980C07F}"/>
          </ac:spMkLst>
        </pc:spChg>
        <pc:spChg chg="add mod">
          <ac:chgData name="Beck Ayal" userId="bcd8fb27-f62a-462a-8794-4469e8192825" providerId="ADAL" clId="{EDE702F6-5353-4240-8FE8-14975FFC0165}" dt="2017-08-08T09:10:34.704" v="1479" actId="1076"/>
          <ac:spMkLst>
            <pc:docMk/>
            <pc:sldMk cId="1932859923" sldId="261"/>
            <ac:spMk id="82" creationId="{BDD0C69A-A6FC-49D2-90BB-350F61342952}"/>
          </ac:spMkLst>
        </pc:spChg>
        <pc:spChg chg="add mod">
          <ac:chgData name="Beck Ayal" userId="bcd8fb27-f62a-462a-8794-4469e8192825" providerId="ADAL" clId="{EDE702F6-5353-4240-8FE8-14975FFC0165}" dt="2017-08-08T09:08:53.933" v="1450" actId="1076"/>
          <ac:spMkLst>
            <pc:docMk/>
            <pc:sldMk cId="1932859923" sldId="261"/>
            <ac:spMk id="83" creationId="{0D5672F0-C52A-40F4-989C-B66FBC53E49F}"/>
          </ac:spMkLst>
        </pc:spChg>
        <pc:spChg chg="add mod">
          <ac:chgData name="Beck Ayal" userId="bcd8fb27-f62a-462a-8794-4469e8192825" providerId="ADAL" clId="{EDE702F6-5353-4240-8FE8-14975FFC0165}" dt="2017-08-08T09:09:55.718" v="1473" actId="1076"/>
          <ac:spMkLst>
            <pc:docMk/>
            <pc:sldMk cId="1932859923" sldId="261"/>
            <ac:spMk id="84" creationId="{CF44E64C-A7D4-4D56-A951-902F70F837E5}"/>
          </ac:spMkLst>
        </pc:spChg>
        <pc:spChg chg="add mod">
          <ac:chgData name="Beck Ayal" userId="bcd8fb27-f62a-462a-8794-4469e8192825" providerId="ADAL" clId="{EDE702F6-5353-4240-8FE8-14975FFC0165}" dt="2017-08-08T09:10:03.762" v="1474" actId="1076"/>
          <ac:spMkLst>
            <pc:docMk/>
            <pc:sldMk cId="1932859923" sldId="261"/>
            <ac:spMk id="85" creationId="{51F6A4A0-6235-4AB8-8858-FA8FC64CA0E8}"/>
          </ac:spMkLst>
        </pc:spChg>
        <pc:spChg chg="add mod">
          <ac:chgData name="Beck Ayal" userId="bcd8fb27-f62a-462a-8794-4469e8192825" providerId="ADAL" clId="{EDE702F6-5353-4240-8FE8-14975FFC0165}" dt="2017-08-08T09:10:03.762" v="1474" actId="1076"/>
          <ac:spMkLst>
            <pc:docMk/>
            <pc:sldMk cId="1932859923" sldId="261"/>
            <ac:spMk id="86" creationId="{16116B77-5B60-462A-9030-B3F1CCDE9723}"/>
          </ac:spMkLst>
        </pc:spChg>
        <pc:spChg chg="add mod">
          <ac:chgData name="Beck Ayal" userId="bcd8fb27-f62a-462a-8794-4469e8192825" providerId="ADAL" clId="{EDE702F6-5353-4240-8FE8-14975FFC0165}" dt="2017-08-08T09:10:03.762" v="1474" actId="1076"/>
          <ac:spMkLst>
            <pc:docMk/>
            <pc:sldMk cId="1932859923" sldId="261"/>
            <ac:spMk id="87" creationId="{31BBD0F3-649B-4676-8FDE-A1ED8728DCD2}"/>
          </ac:spMkLst>
        </pc:spChg>
        <pc:spChg chg="add mod">
          <ac:chgData name="Beck Ayal" userId="bcd8fb27-f62a-462a-8794-4469e8192825" providerId="ADAL" clId="{EDE702F6-5353-4240-8FE8-14975FFC0165}" dt="2017-08-08T09:10:03.762" v="1474" actId="1076"/>
          <ac:spMkLst>
            <pc:docMk/>
            <pc:sldMk cId="1932859923" sldId="261"/>
            <ac:spMk id="88" creationId="{9FE20793-988C-4BB6-B132-466D8725B3BF}"/>
          </ac:spMkLst>
        </pc:spChg>
        <pc:spChg chg="add mod">
          <ac:chgData name="Beck Ayal" userId="bcd8fb27-f62a-462a-8794-4469e8192825" providerId="ADAL" clId="{EDE702F6-5353-4240-8FE8-14975FFC0165}" dt="2017-08-08T09:10:03.762" v="1474" actId="1076"/>
          <ac:spMkLst>
            <pc:docMk/>
            <pc:sldMk cId="1932859923" sldId="261"/>
            <ac:spMk id="89" creationId="{3C0CEE54-DEC2-42E5-B6F1-311B095536FD}"/>
          </ac:spMkLst>
        </pc:spChg>
        <pc:spChg chg="add mod">
          <ac:chgData name="Beck Ayal" userId="bcd8fb27-f62a-462a-8794-4469e8192825" providerId="ADAL" clId="{EDE702F6-5353-4240-8FE8-14975FFC0165}" dt="2017-08-08T09:10:03.762" v="1474" actId="1076"/>
          <ac:spMkLst>
            <pc:docMk/>
            <pc:sldMk cId="1932859923" sldId="261"/>
            <ac:spMk id="90" creationId="{399FD44A-A512-4234-ACAF-FD6748153259}"/>
          </ac:spMkLst>
        </pc:spChg>
        <pc:spChg chg="add mod">
          <ac:chgData name="Beck Ayal" userId="bcd8fb27-f62a-462a-8794-4469e8192825" providerId="ADAL" clId="{EDE702F6-5353-4240-8FE8-14975FFC0165}" dt="2017-08-08T09:10:03.762" v="1474" actId="1076"/>
          <ac:spMkLst>
            <pc:docMk/>
            <pc:sldMk cId="1932859923" sldId="261"/>
            <ac:spMk id="91" creationId="{E52B5CB1-64A2-41B9-A7FB-68A100323669}"/>
          </ac:spMkLst>
        </pc:spChg>
        <pc:spChg chg="add mod">
          <ac:chgData name="Beck Ayal" userId="bcd8fb27-f62a-462a-8794-4469e8192825" providerId="ADAL" clId="{EDE702F6-5353-4240-8FE8-14975FFC0165}" dt="2017-08-08T09:10:03.762" v="1474" actId="1076"/>
          <ac:spMkLst>
            <pc:docMk/>
            <pc:sldMk cId="1932859923" sldId="261"/>
            <ac:spMk id="92" creationId="{00CD94EF-9412-4EA0-B76C-4C43AA5481A1}"/>
          </ac:spMkLst>
        </pc:spChg>
        <pc:spChg chg="add mod">
          <ac:chgData name="Beck Ayal" userId="bcd8fb27-f62a-462a-8794-4469e8192825" providerId="ADAL" clId="{EDE702F6-5353-4240-8FE8-14975FFC0165}" dt="2017-08-08T09:10:03.762" v="1474" actId="1076"/>
          <ac:spMkLst>
            <pc:docMk/>
            <pc:sldMk cId="1932859923" sldId="261"/>
            <ac:spMk id="93" creationId="{470E75D1-C628-4637-A24A-7D8520E22F6E}"/>
          </ac:spMkLst>
        </pc:spChg>
        <pc:spChg chg="add mod">
          <ac:chgData name="Beck Ayal" userId="bcd8fb27-f62a-462a-8794-4469e8192825" providerId="ADAL" clId="{EDE702F6-5353-4240-8FE8-14975FFC0165}" dt="2017-08-08T09:10:03.762" v="1474" actId="1076"/>
          <ac:spMkLst>
            <pc:docMk/>
            <pc:sldMk cId="1932859923" sldId="261"/>
            <ac:spMk id="94" creationId="{279FAA49-B41A-417E-ABF3-4BCEC26851FC}"/>
          </ac:spMkLst>
        </pc:spChg>
        <pc:spChg chg="add mod">
          <ac:chgData name="Beck Ayal" userId="bcd8fb27-f62a-462a-8794-4469e8192825" providerId="ADAL" clId="{EDE702F6-5353-4240-8FE8-14975FFC0165}" dt="2017-08-08T09:10:03.762" v="1474" actId="1076"/>
          <ac:spMkLst>
            <pc:docMk/>
            <pc:sldMk cId="1932859923" sldId="261"/>
            <ac:spMk id="95" creationId="{920F7654-4CDB-4416-B0CA-8E63E58732DD}"/>
          </ac:spMkLst>
        </pc:spChg>
        <pc:spChg chg="add mod">
          <ac:chgData name="Beck Ayal" userId="bcd8fb27-f62a-462a-8794-4469e8192825" providerId="ADAL" clId="{EDE702F6-5353-4240-8FE8-14975FFC0165}" dt="2017-08-08T09:10:03.762" v="1474" actId="1076"/>
          <ac:spMkLst>
            <pc:docMk/>
            <pc:sldMk cId="1932859923" sldId="261"/>
            <ac:spMk id="96" creationId="{773E421D-0869-458C-9570-5FD3BB1E7FD4}"/>
          </ac:spMkLst>
        </pc:spChg>
        <pc:spChg chg="add mod">
          <ac:chgData name="Beck Ayal" userId="bcd8fb27-f62a-462a-8794-4469e8192825" providerId="ADAL" clId="{EDE702F6-5353-4240-8FE8-14975FFC0165}" dt="2017-08-08T09:10:03.762" v="1474" actId="1076"/>
          <ac:spMkLst>
            <pc:docMk/>
            <pc:sldMk cId="1932859923" sldId="261"/>
            <ac:spMk id="97" creationId="{9FCACD7E-042D-4A78-A8DC-7156AED742F4}"/>
          </ac:spMkLst>
        </pc:spChg>
        <pc:spChg chg="add mod">
          <ac:chgData name="Beck Ayal" userId="bcd8fb27-f62a-462a-8794-4469e8192825" providerId="ADAL" clId="{EDE702F6-5353-4240-8FE8-14975FFC0165}" dt="2017-08-08T09:10:20.999" v="1477" actId="1076"/>
          <ac:spMkLst>
            <pc:docMk/>
            <pc:sldMk cId="1932859923" sldId="261"/>
            <ac:spMk id="98" creationId="{BEE515D8-D166-40D6-B4B4-DAB5351F9CD3}"/>
          </ac:spMkLst>
        </pc:spChg>
        <pc:spChg chg="add mod">
          <ac:chgData name="Beck Ayal" userId="bcd8fb27-f62a-462a-8794-4469e8192825" providerId="ADAL" clId="{EDE702F6-5353-4240-8FE8-14975FFC0165}" dt="2017-08-08T09:10:27.984" v="1478" actId="1076"/>
          <ac:spMkLst>
            <pc:docMk/>
            <pc:sldMk cId="1932859923" sldId="261"/>
            <ac:spMk id="99" creationId="{35F87ECD-BC13-4363-96F4-95629448A088}"/>
          </ac:spMkLst>
        </pc:spChg>
        <pc:spChg chg="add mod">
          <ac:chgData name="Beck Ayal" userId="bcd8fb27-f62a-462a-8794-4469e8192825" providerId="ADAL" clId="{EDE702F6-5353-4240-8FE8-14975FFC0165}" dt="2017-08-08T09:10:03.762" v="1474" actId="1076"/>
          <ac:spMkLst>
            <pc:docMk/>
            <pc:sldMk cId="1932859923" sldId="261"/>
            <ac:spMk id="100" creationId="{7D8C445A-26C5-44DC-B9E4-6DD178CD8A40}"/>
          </ac:spMkLst>
        </pc:spChg>
        <pc:spChg chg="add mod">
          <ac:chgData name="Beck Ayal" userId="bcd8fb27-f62a-462a-8794-4469e8192825" providerId="ADAL" clId="{EDE702F6-5353-4240-8FE8-14975FFC0165}" dt="2017-08-08T09:10:10.357" v="1475" actId="1076"/>
          <ac:spMkLst>
            <pc:docMk/>
            <pc:sldMk cId="1932859923" sldId="261"/>
            <ac:spMk id="101" creationId="{F1754C5B-1C62-47CB-B54A-721ABC6C7415}"/>
          </ac:spMkLst>
        </pc:spChg>
        <pc:spChg chg="add mod">
          <ac:chgData name="Beck Ayal" userId="bcd8fb27-f62a-462a-8794-4469e8192825" providerId="ADAL" clId="{EDE702F6-5353-4240-8FE8-14975FFC0165}" dt="2017-08-08T09:13:32.871" v="1531" actId="1076"/>
          <ac:spMkLst>
            <pc:docMk/>
            <pc:sldMk cId="1932859923" sldId="261"/>
            <ac:spMk id="102" creationId="{1F118AEE-63F6-4630-9A9A-9441E8EAB16D}"/>
          </ac:spMkLst>
        </pc:spChg>
        <pc:spChg chg="add mod">
          <ac:chgData name="Beck Ayal" userId="bcd8fb27-f62a-462a-8794-4469e8192825" providerId="ADAL" clId="{EDE702F6-5353-4240-8FE8-14975FFC0165}" dt="2017-08-08T09:13:25.870" v="1530" actId="1076"/>
          <ac:spMkLst>
            <pc:docMk/>
            <pc:sldMk cId="1932859923" sldId="261"/>
            <ac:spMk id="103" creationId="{B15CC331-DCD5-4167-8277-B5AE359CA6A3}"/>
          </ac:spMkLst>
        </pc:spChg>
        <pc:spChg chg="add mod">
          <ac:chgData name="Beck Ayal" userId="bcd8fb27-f62a-462a-8794-4469e8192825" providerId="ADAL" clId="{EDE702F6-5353-4240-8FE8-14975FFC0165}" dt="2017-08-08T09:13:09.055" v="1520" actId="1076"/>
          <ac:spMkLst>
            <pc:docMk/>
            <pc:sldMk cId="1932859923" sldId="261"/>
            <ac:spMk id="104" creationId="{F23FAA7C-CCA8-4EE5-BA0A-31591F2AD479}"/>
          </ac:spMkLst>
        </pc:spChg>
        <pc:spChg chg="add mod">
          <ac:chgData name="Beck Ayal" userId="bcd8fb27-f62a-462a-8794-4469e8192825" providerId="ADAL" clId="{EDE702F6-5353-4240-8FE8-14975FFC0165}" dt="2017-08-08T09:13:16.947" v="1529" actId="20577"/>
          <ac:spMkLst>
            <pc:docMk/>
            <pc:sldMk cId="1932859923" sldId="261"/>
            <ac:spMk id="105" creationId="{77EC120F-9016-432A-87E1-B66339E7D4CC}"/>
          </ac:spMkLst>
        </pc:spChg>
        <pc:grpChg chg="add del mod">
          <ac:chgData name="Beck Ayal" userId="bcd8fb27-f62a-462a-8794-4469e8192825" providerId="ADAL" clId="{EDE702F6-5353-4240-8FE8-14975FFC0165}" dt="2017-08-08T09:01:22.446" v="1349" actId="478"/>
          <ac:grpSpMkLst>
            <pc:docMk/>
            <pc:sldMk cId="1932859923" sldId="261"/>
            <ac:grpSpMk id="7" creationId="{7DC8F9AF-287C-4AD9-BB78-D5DE969892F4}"/>
          </ac:grpSpMkLst>
        </pc:grpChg>
        <pc:picChg chg="add">
          <ac:chgData name="Beck Ayal" userId="bcd8fb27-f62a-462a-8794-4469e8192825" providerId="ADAL" clId="{EDE702F6-5353-4240-8FE8-14975FFC0165}" dt="2017-08-08T09:01:19.976" v="1348" actId="1076"/>
          <ac:picMkLst>
            <pc:docMk/>
            <pc:sldMk cId="1932859923" sldId="261"/>
            <ac:picMk id="21" creationId="{87A9F5A0-EFC7-4214-A8E4-6DF991F4E126}"/>
          </ac:picMkLst>
        </pc:picChg>
        <pc:picChg chg="add mod">
          <ac:chgData name="Beck Ayal" userId="bcd8fb27-f62a-462a-8794-4469e8192825" providerId="ADAL" clId="{EDE702F6-5353-4240-8FE8-14975FFC0165}" dt="2017-08-08T09:01:32.197" v="1352" actId="14100"/>
          <ac:picMkLst>
            <pc:docMk/>
            <pc:sldMk cId="1932859923" sldId="261"/>
            <ac:picMk id="37" creationId="{09215156-C60A-41DD-B057-377267C267BB}"/>
          </ac:picMkLst>
        </pc:picChg>
        <pc:picChg chg="add del mod">
          <ac:chgData name="Beck Ayal" userId="bcd8fb27-f62a-462a-8794-4469e8192825" providerId="ADAL" clId="{EDE702F6-5353-4240-8FE8-14975FFC0165}" dt="2017-08-08T09:08:11.583" v="1435" actId="478"/>
          <ac:picMkLst>
            <pc:docMk/>
            <pc:sldMk cId="1932859923" sldId="261"/>
            <ac:picMk id="53" creationId="{C60AFC7D-3692-47AE-8695-B57FE846070D}"/>
          </ac:picMkLst>
        </pc:picChg>
        <pc:picChg chg="add del mod">
          <ac:chgData name="Beck Ayal" userId="bcd8fb27-f62a-462a-8794-4469e8192825" providerId="ADAL" clId="{EDE702F6-5353-4240-8FE8-14975FFC0165}" dt="2017-08-08T09:08:09.708" v="1434" actId="478"/>
          <ac:picMkLst>
            <pc:docMk/>
            <pc:sldMk cId="1932859923" sldId="261"/>
            <ac:picMk id="68" creationId="{46BD5B50-C173-4465-9AF0-73E5A723CD7F}"/>
          </ac:picMkLst>
        </pc:picChg>
        <pc:picChg chg="add del mod">
          <ac:chgData name="Beck Ayal" userId="bcd8fb27-f62a-462a-8794-4469e8192825" providerId="ADAL" clId="{EDE702F6-5353-4240-8FE8-14975FFC0165}" dt="2017-08-08T09:08:09.708" v="1434" actId="478"/>
          <ac:picMkLst>
            <pc:docMk/>
            <pc:sldMk cId="1932859923" sldId="261"/>
            <ac:picMk id="77" creationId="{6BAACAC9-696E-4C04-84A8-CB77ACA6BE40}"/>
          </ac:picMkLst>
        </pc:picChg>
        <pc:picChg chg="add del mod">
          <ac:chgData name="Beck Ayal" userId="bcd8fb27-f62a-462a-8794-4469e8192825" providerId="ADAL" clId="{EDE702F6-5353-4240-8FE8-14975FFC0165}" dt="2017-08-08T09:08:09.708" v="1434" actId="478"/>
          <ac:picMkLst>
            <pc:docMk/>
            <pc:sldMk cId="1932859923" sldId="261"/>
            <ac:picMk id="78" creationId="{25FDA84C-9F65-4C79-A062-EBB959ED7B33}"/>
          </ac:picMkLst>
        </pc:picChg>
      </pc:sldChg>
      <pc:sldChg chg="addSp delSp modSp add">
        <pc:chgData name="Beck Ayal" userId="bcd8fb27-f62a-462a-8794-4469e8192825" providerId="ADAL" clId="{EDE702F6-5353-4240-8FE8-14975FFC0165}" dt="2017-08-08T08:38:11.354" v="1332" actId="20577"/>
        <pc:sldMkLst>
          <pc:docMk/>
          <pc:sldMk cId="316135093" sldId="262"/>
        </pc:sldMkLst>
        <pc:spChg chg="mod">
          <ac:chgData name="Beck Ayal" userId="bcd8fb27-f62a-462a-8794-4469e8192825" providerId="ADAL" clId="{EDE702F6-5353-4240-8FE8-14975FFC0165}" dt="2017-08-08T08:38:11.354" v="1332" actId="20577"/>
          <ac:spMkLst>
            <pc:docMk/>
            <pc:sldMk cId="316135093" sldId="262"/>
            <ac:spMk id="2" creationId="{79640BE7-37ED-4230-A3AA-58262AF77212}"/>
          </ac:spMkLst>
        </pc:spChg>
        <pc:spChg chg="del">
          <ac:chgData name="Beck Ayal" userId="bcd8fb27-f62a-462a-8794-4469e8192825" providerId="ADAL" clId="{EDE702F6-5353-4240-8FE8-14975FFC0165}" dt="2017-08-08T07:18:26.892" v="1236" actId="478"/>
          <ac:spMkLst>
            <pc:docMk/>
            <pc:sldMk cId="316135093" sldId="262"/>
            <ac:spMk id="3" creationId="{02983F77-1583-4F13-92E0-0101B065A94F}"/>
          </ac:spMkLst>
        </pc:spChg>
        <pc:picChg chg="add del mod">
          <ac:chgData name="Beck Ayal" userId="bcd8fb27-f62a-462a-8794-4469e8192825" providerId="ADAL" clId="{EDE702F6-5353-4240-8FE8-14975FFC0165}" dt="2017-08-08T08:35:04.705" v="1319" actId="478"/>
          <ac:picMkLst>
            <pc:docMk/>
            <pc:sldMk cId="316135093" sldId="262"/>
            <ac:picMk id="4" creationId="{844B1E0B-2017-47B9-A703-A824864C853A}"/>
          </ac:picMkLst>
        </pc:picChg>
      </pc:sldChg>
      <pc:sldChg chg="addSp delSp modSp add modNotesTx">
        <pc:chgData name="Beck Ayal" userId="bcd8fb27-f62a-462a-8794-4469e8192825" providerId="ADAL" clId="{EDE702F6-5353-4240-8FE8-14975FFC0165}" dt="2017-08-08T10:13:13.539" v="2323" actId="20577"/>
        <pc:sldMkLst>
          <pc:docMk/>
          <pc:sldMk cId="3876281011" sldId="263"/>
        </pc:sldMkLst>
        <pc:spChg chg="mod">
          <ac:chgData name="Beck Ayal" userId="bcd8fb27-f62a-462a-8794-4469e8192825" providerId="ADAL" clId="{EDE702F6-5353-4240-8FE8-14975FFC0165}" dt="2017-08-08T08:36:14.589" v="1326" actId="20577"/>
          <ac:spMkLst>
            <pc:docMk/>
            <pc:sldMk cId="3876281011" sldId="263"/>
            <ac:spMk id="2" creationId="{BAB80949-2C05-4CB8-92BE-AB09D35E915E}"/>
          </ac:spMkLst>
        </pc:spChg>
        <pc:spChg chg="del">
          <ac:chgData name="Beck Ayal" userId="bcd8fb27-f62a-462a-8794-4469e8192825" providerId="ADAL" clId="{EDE702F6-5353-4240-8FE8-14975FFC0165}" dt="2017-08-08T09:36:28.031" v="1587" actId="478"/>
          <ac:spMkLst>
            <pc:docMk/>
            <pc:sldMk cId="3876281011" sldId="263"/>
            <ac:spMk id="3" creationId="{EF4B67A9-16DB-404A-B495-7FDBDBCD6A73}"/>
          </ac:spMkLst>
        </pc:spChg>
        <pc:spChg chg="add mod">
          <ac:chgData name="Beck Ayal" userId="bcd8fb27-f62a-462a-8794-4469e8192825" providerId="ADAL" clId="{EDE702F6-5353-4240-8FE8-14975FFC0165}" dt="2017-08-08T10:07:23.683" v="2169" actId="1076"/>
          <ac:spMkLst>
            <pc:docMk/>
            <pc:sldMk cId="3876281011" sldId="263"/>
            <ac:spMk id="4" creationId="{359F450A-3197-4FD9-9877-F896B0F1B47B}"/>
          </ac:spMkLst>
        </pc:spChg>
        <pc:spChg chg="add mod">
          <ac:chgData name="Beck Ayal" userId="bcd8fb27-f62a-462a-8794-4469e8192825" providerId="ADAL" clId="{EDE702F6-5353-4240-8FE8-14975FFC0165}" dt="2017-08-08T10:07:23.683" v="2169" actId="1076"/>
          <ac:spMkLst>
            <pc:docMk/>
            <pc:sldMk cId="3876281011" sldId="263"/>
            <ac:spMk id="5" creationId="{4B501EDC-1FC9-4AFE-8674-E6589C9BEF9F}"/>
          </ac:spMkLst>
        </pc:spChg>
        <pc:spChg chg="add mod">
          <ac:chgData name="Beck Ayal" userId="bcd8fb27-f62a-462a-8794-4469e8192825" providerId="ADAL" clId="{EDE702F6-5353-4240-8FE8-14975FFC0165}" dt="2017-08-08T10:11:00.671" v="2180" actId="1076"/>
          <ac:spMkLst>
            <pc:docMk/>
            <pc:sldMk cId="3876281011" sldId="263"/>
            <ac:spMk id="7" creationId="{B25412B4-5548-475C-90E5-5A526F8A3644}"/>
          </ac:spMkLst>
        </pc:spChg>
        <pc:spChg chg="add mod">
          <ac:chgData name="Beck Ayal" userId="bcd8fb27-f62a-462a-8794-4469e8192825" providerId="ADAL" clId="{EDE702F6-5353-4240-8FE8-14975FFC0165}" dt="2017-08-08T10:13:01.615" v="2321" actId="20577"/>
          <ac:spMkLst>
            <pc:docMk/>
            <pc:sldMk cId="3876281011" sldId="263"/>
            <ac:spMk id="8" creationId="{6F20A9D9-2130-4B48-A44C-003B1293263D}"/>
          </ac:spMkLst>
        </pc:spChg>
        <pc:picChg chg="add mod">
          <ac:chgData name="Beck Ayal" userId="bcd8fb27-f62a-462a-8794-4469e8192825" providerId="ADAL" clId="{EDE702F6-5353-4240-8FE8-14975FFC0165}" dt="2017-08-08T10:11:37.237" v="2246" actId="1076"/>
          <ac:picMkLst>
            <pc:docMk/>
            <pc:sldMk cId="3876281011" sldId="263"/>
            <ac:picMk id="6" creationId="{78787C8D-9EFE-4059-A27A-91D4FE1891F6}"/>
          </ac:picMkLst>
        </pc:picChg>
      </pc:sldChg>
      <pc:sldChg chg="addSp delSp modSp add modNotesTx">
        <pc:chgData name="Beck Ayal" userId="bcd8fb27-f62a-462a-8794-4469e8192825" providerId="ADAL" clId="{EDE702F6-5353-4240-8FE8-14975FFC0165}" dt="2017-08-08T11:29:13.772" v="2849" actId="14100"/>
        <pc:sldMkLst>
          <pc:docMk/>
          <pc:sldMk cId="2215112709" sldId="264"/>
        </pc:sldMkLst>
        <pc:spChg chg="mod">
          <ac:chgData name="Beck Ayal" userId="bcd8fb27-f62a-462a-8794-4469e8192825" providerId="ADAL" clId="{EDE702F6-5353-4240-8FE8-14975FFC0165}" dt="2017-08-08T10:14:44.263" v="2385" actId="20577"/>
          <ac:spMkLst>
            <pc:docMk/>
            <pc:sldMk cId="2215112709" sldId="264"/>
            <ac:spMk id="2" creationId="{B04E391B-F96B-4FA1-86A2-EB2AF3B170C9}"/>
          </ac:spMkLst>
        </pc:spChg>
        <pc:spChg chg="del">
          <ac:chgData name="Beck Ayal" userId="bcd8fb27-f62a-462a-8794-4469e8192825" providerId="ADAL" clId="{EDE702F6-5353-4240-8FE8-14975FFC0165}" dt="2017-08-08T10:14:51.999" v="2386" actId="478"/>
          <ac:spMkLst>
            <pc:docMk/>
            <pc:sldMk cId="2215112709" sldId="264"/>
            <ac:spMk id="3" creationId="{19EBB362-4C09-4850-AC9D-DDA20AA05CB7}"/>
          </ac:spMkLst>
        </pc:spChg>
        <pc:spChg chg="add mod">
          <ac:chgData name="Beck Ayal" userId="bcd8fb27-f62a-462a-8794-4469e8192825" providerId="ADAL" clId="{EDE702F6-5353-4240-8FE8-14975FFC0165}" dt="2017-08-08T10:19:21.981" v="2398" actId="14100"/>
          <ac:spMkLst>
            <pc:docMk/>
            <pc:sldMk cId="2215112709" sldId="264"/>
            <ac:spMk id="6" creationId="{103458B1-9C0A-474A-8CD4-593CBEF8AF5D}"/>
          </ac:spMkLst>
        </pc:spChg>
        <pc:spChg chg="add mod">
          <ac:chgData name="Beck Ayal" userId="bcd8fb27-f62a-462a-8794-4469e8192825" providerId="ADAL" clId="{EDE702F6-5353-4240-8FE8-14975FFC0165}" dt="2017-08-08T10:32:32.433" v="2416" actId="1076"/>
          <ac:spMkLst>
            <pc:docMk/>
            <pc:sldMk cId="2215112709" sldId="264"/>
            <ac:spMk id="7" creationId="{2701815B-97DA-4AC9-85BA-7A06DA3B241B}"/>
          </ac:spMkLst>
        </pc:spChg>
        <pc:spChg chg="add mod">
          <ac:chgData name="Beck Ayal" userId="bcd8fb27-f62a-462a-8794-4469e8192825" providerId="ADAL" clId="{EDE702F6-5353-4240-8FE8-14975FFC0165}" dt="2017-08-08T10:33:24.312" v="2444" actId="1076"/>
          <ac:spMkLst>
            <pc:docMk/>
            <pc:sldMk cId="2215112709" sldId="264"/>
            <ac:spMk id="10" creationId="{034FEC9E-5A93-46ED-B508-5C0844A2398F}"/>
          </ac:spMkLst>
        </pc:spChg>
        <pc:spChg chg="add mod">
          <ac:chgData name="Beck Ayal" userId="bcd8fb27-f62a-462a-8794-4469e8192825" providerId="ADAL" clId="{EDE702F6-5353-4240-8FE8-14975FFC0165}" dt="2017-08-08T10:33:52.327" v="2448" actId="1076"/>
          <ac:spMkLst>
            <pc:docMk/>
            <pc:sldMk cId="2215112709" sldId="264"/>
            <ac:spMk id="13" creationId="{DBFDBDA5-361E-45B3-A035-099762E076BC}"/>
          </ac:spMkLst>
        </pc:spChg>
        <pc:spChg chg="add mod">
          <ac:chgData name="Beck Ayal" userId="bcd8fb27-f62a-462a-8794-4469e8192825" providerId="ADAL" clId="{EDE702F6-5353-4240-8FE8-14975FFC0165}" dt="2017-08-08T10:34:07.500" v="2454" actId="1076"/>
          <ac:spMkLst>
            <pc:docMk/>
            <pc:sldMk cId="2215112709" sldId="264"/>
            <ac:spMk id="14" creationId="{ACF4BD20-DAD3-4FB5-B439-A06816E1655B}"/>
          </ac:spMkLst>
        </pc:spChg>
        <pc:spChg chg="add mod">
          <ac:chgData name="Beck Ayal" userId="bcd8fb27-f62a-462a-8794-4469e8192825" providerId="ADAL" clId="{EDE702F6-5353-4240-8FE8-14975FFC0165}" dt="2017-08-08T11:29:11.662" v="2848" actId="14100"/>
          <ac:spMkLst>
            <pc:docMk/>
            <pc:sldMk cId="2215112709" sldId="264"/>
            <ac:spMk id="15" creationId="{344F2DF8-28BF-415B-A88B-446A498D2A5C}"/>
          </ac:spMkLst>
        </pc:spChg>
        <pc:spChg chg="add mod">
          <ac:chgData name="Beck Ayal" userId="bcd8fb27-f62a-462a-8794-4469e8192825" providerId="ADAL" clId="{EDE702F6-5353-4240-8FE8-14975FFC0165}" dt="2017-08-08T11:29:13.772" v="2849" actId="14100"/>
          <ac:spMkLst>
            <pc:docMk/>
            <pc:sldMk cId="2215112709" sldId="264"/>
            <ac:spMk id="16" creationId="{0E8816A7-713E-464D-B19F-91A7D30CB588}"/>
          </ac:spMkLst>
        </pc:spChg>
        <pc:picChg chg="add mod">
          <ac:chgData name="Beck Ayal" userId="bcd8fb27-f62a-462a-8794-4469e8192825" providerId="ADAL" clId="{EDE702F6-5353-4240-8FE8-14975FFC0165}" dt="2017-08-08T10:16:54.178" v="2393" actId="14100"/>
          <ac:picMkLst>
            <pc:docMk/>
            <pc:sldMk cId="2215112709" sldId="264"/>
            <ac:picMk id="4" creationId="{A59AACE1-E8FA-410E-9F14-07B29D5C9826}"/>
          </ac:picMkLst>
        </pc:picChg>
        <pc:picChg chg="add mod">
          <ac:chgData name="Beck Ayal" userId="bcd8fb27-f62a-462a-8794-4469e8192825" providerId="ADAL" clId="{EDE702F6-5353-4240-8FE8-14975FFC0165}" dt="2017-08-08T10:16:50.834" v="2392" actId="1076"/>
          <ac:picMkLst>
            <pc:docMk/>
            <pc:sldMk cId="2215112709" sldId="264"/>
            <ac:picMk id="5" creationId="{61A3BF9D-2AF1-4262-8C8A-538F7BAE920C}"/>
          </ac:picMkLst>
        </pc:picChg>
        <pc:cxnChg chg="add mod">
          <ac:chgData name="Beck Ayal" userId="bcd8fb27-f62a-462a-8794-4469e8192825" providerId="ADAL" clId="{EDE702F6-5353-4240-8FE8-14975FFC0165}" dt="2017-08-08T10:33:00.106" v="2439" actId="1076"/>
          <ac:cxnSpMkLst>
            <pc:docMk/>
            <pc:sldMk cId="2215112709" sldId="264"/>
            <ac:cxnSpMk id="9" creationId="{45A85DDC-0AC7-489E-8ADA-6B1B8CFF043A}"/>
          </ac:cxnSpMkLst>
        </pc:cxnChg>
        <pc:cxnChg chg="add mod">
          <ac:chgData name="Beck Ayal" userId="bcd8fb27-f62a-462a-8794-4469e8192825" providerId="ADAL" clId="{EDE702F6-5353-4240-8FE8-14975FFC0165}" dt="2017-08-08T10:33:16.873" v="2442" actId="1076"/>
          <ac:cxnSpMkLst>
            <pc:docMk/>
            <pc:sldMk cId="2215112709" sldId="264"/>
            <ac:cxnSpMk id="11" creationId="{BB6E330D-8608-443B-95D1-EEC7C63951EF}"/>
          </ac:cxnSpMkLst>
        </pc:cxnChg>
      </pc:sldChg>
      <pc:sldChg chg="addSp delSp modSp add modNotesTx">
        <pc:chgData name="Beck Ayal" userId="bcd8fb27-f62a-462a-8794-4469e8192825" providerId="ADAL" clId="{EDE702F6-5353-4240-8FE8-14975FFC0165}" dt="2017-08-08T11:42:00.113" v="2961" actId="1076"/>
        <pc:sldMkLst>
          <pc:docMk/>
          <pc:sldMk cId="2195840097" sldId="265"/>
        </pc:sldMkLst>
        <pc:spChg chg="add del mod">
          <ac:chgData name="Beck Ayal" userId="bcd8fb27-f62a-462a-8794-4469e8192825" providerId="ADAL" clId="{EDE702F6-5353-4240-8FE8-14975FFC0165}" dt="2017-08-08T10:37:52.395" v="2599" actId="478"/>
          <ac:spMkLst>
            <pc:docMk/>
            <pc:sldMk cId="2195840097" sldId="265"/>
            <ac:spMk id="2" creationId="{284B0A48-3719-441B-9631-27B11C517CBB}"/>
          </ac:spMkLst>
        </pc:spChg>
        <pc:spChg chg="del">
          <ac:chgData name="Beck Ayal" userId="bcd8fb27-f62a-462a-8794-4469e8192825" providerId="ADAL" clId="{EDE702F6-5353-4240-8FE8-14975FFC0165}" dt="2017-08-08T10:37:54.974" v="2600" actId="478"/>
          <ac:spMkLst>
            <pc:docMk/>
            <pc:sldMk cId="2195840097" sldId="265"/>
            <ac:spMk id="3" creationId="{D55D96C5-D048-4C1E-BFB2-807C6F8D5D3F}"/>
          </ac:spMkLst>
        </pc:spChg>
        <pc:spChg chg="add del mod">
          <ac:chgData name="Beck Ayal" userId="bcd8fb27-f62a-462a-8794-4469e8192825" providerId="ADAL" clId="{EDE702F6-5353-4240-8FE8-14975FFC0165}" dt="2017-08-08T10:37:52.395" v="2599" actId="478"/>
          <ac:spMkLst>
            <pc:docMk/>
            <pc:sldMk cId="2195840097" sldId="265"/>
            <ac:spMk id="5" creationId="{9D8A59F3-7415-4271-8F51-412C27F6EC0F}"/>
          </ac:spMkLst>
        </pc:spChg>
        <pc:spChg chg="add del">
          <ac:chgData name="Beck Ayal" userId="bcd8fb27-f62a-462a-8794-4469e8192825" providerId="ADAL" clId="{EDE702F6-5353-4240-8FE8-14975FFC0165}" dt="2017-08-08T10:37:59.794" v="2602" actId="1076"/>
          <ac:spMkLst>
            <pc:docMk/>
            <pc:sldMk cId="2195840097" sldId="265"/>
            <ac:spMk id="6" creationId="{777EC573-00BB-4884-98BD-47F885A819B3}"/>
          </ac:spMkLst>
        </pc:spChg>
        <pc:spChg chg="add mod">
          <ac:chgData name="Beck Ayal" userId="bcd8fb27-f62a-462a-8794-4469e8192825" providerId="ADAL" clId="{EDE702F6-5353-4240-8FE8-14975FFC0165}" dt="2017-08-08T11:38:44.479" v="2881" actId="20577"/>
          <ac:spMkLst>
            <pc:docMk/>
            <pc:sldMk cId="2195840097" sldId="265"/>
            <ac:spMk id="7" creationId="{F4691C0D-DDAB-4A8B-8EB2-529587AE88EF}"/>
          </ac:spMkLst>
        </pc:spChg>
        <pc:spChg chg="add del mod">
          <ac:chgData name="Beck Ayal" userId="bcd8fb27-f62a-462a-8794-4469e8192825" providerId="ADAL" clId="{EDE702F6-5353-4240-8FE8-14975FFC0165}" dt="2017-08-08T11:03:54.231" v="2616" actId="478"/>
          <ac:spMkLst>
            <pc:docMk/>
            <pc:sldMk cId="2195840097" sldId="265"/>
            <ac:spMk id="9" creationId="{13B34FCC-17AA-4B02-A6CC-01D33ACB3006}"/>
          </ac:spMkLst>
        </pc:spChg>
        <pc:spChg chg="add mod">
          <ac:chgData name="Beck Ayal" userId="bcd8fb27-f62a-462a-8794-4469e8192825" providerId="ADAL" clId="{EDE702F6-5353-4240-8FE8-14975FFC0165}" dt="2017-08-08T11:37:39.912" v="2850" actId="1076"/>
          <ac:spMkLst>
            <pc:docMk/>
            <pc:sldMk cId="2195840097" sldId="265"/>
            <ac:spMk id="26" creationId="{B3A9F730-D730-489D-BE73-81F5E48E8311}"/>
          </ac:spMkLst>
        </pc:spChg>
        <pc:spChg chg="add mod">
          <ac:chgData name="Beck Ayal" userId="bcd8fb27-f62a-462a-8794-4469e8192825" providerId="ADAL" clId="{EDE702F6-5353-4240-8FE8-14975FFC0165}" dt="2017-08-08T11:07:07.640" v="2734" actId="1076"/>
          <ac:spMkLst>
            <pc:docMk/>
            <pc:sldMk cId="2195840097" sldId="265"/>
            <ac:spMk id="28" creationId="{E8444419-3744-4D81-9E64-DCA7F04310D1}"/>
          </ac:spMkLst>
        </pc:spChg>
        <pc:spChg chg="add mod">
          <ac:chgData name="Beck Ayal" userId="bcd8fb27-f62a-462a-8794-4469e8192825" providerId="ADAL" clId="{EDE702F6-5353-4240-8FE8-14975FFC0165}" dt="2017-08-08T11:07:07.640" v="2734" actId="1076"/>
          <ac:spMkLst>
            <pc:docMk/>
            <pc:sldMk cId="2195840097" sldId="265"/>
            <ac:spMk id="29" creationId="{F899CF1C-79E3-44D9-9B6E-B1075BE281D9}"/>
          </ac:spMkLst>
        </pc:spChg>
        <pc:spChg chg="add mod">
          <ac:chgData name="Beck Ayal" userId="bcd8fb27-f62a-462a-8794-4469e8192825" providerId="ADAL" clId="{EDE702F6-5353-4240-8FE8-14975FFC0165}" dt="2017-08-08T11:38:24.292" v="2876" actId="1076"/>
          <ac:spMkLst>
            <pc:docMk/>
            <pc:sldMk cId="2195840097" sldId="265"/>
            <ac:spMk id="35" creationId="{80C7B697-BA74-4288-A036-DBB11B975795}"/>
          </ac:spMkLst>
        </pc:spChg>
        <pc:spChg chg="add mod">
          <ac:chgData name="Beck Ayal" userId="bcd8fb27-f62a-462a-8794-4469e8192825" providerId="ADAL" clId="{EDE702F6-5353-4240-8FE8-14975FFC0165}" dt="2017-08-08T11:38:58.684" v="2892" actId="1076"/>
          <ac:spMkLst>
            <pc:docMk/>
            <pc:sldMk cId="2195840097" sldId="265"/>
            <ac:spMk id="38" creationId="{38232247-AD12-482F-B582-CA7E97AFB560}"/>
          </ac:spMkLst>
        </pc:spChg>
        <pc:spChg chg="add del mod">
          <ac:chgData name="Beck Ayal" userId="bcd8fb27-f62a-462a-8794-4469e8192825" providerId="ADAL" clId="{EDE702F6-5353-4240-8FE8-14975FFC0165}" dt="2017-08-08T11:39:18.796" v="2895" actId="1076"/>
          <ac:spMkLst>
            <pc:docMk/>
            <pc:sldMk cId="2195840097" sldId="265"/>
            <ac:spMk id="39" creationId="{78644A2C-765C-4CA9-9126-B66319564178}"/>
          </ac:spMkLst>
        </pc:spChg>
        <pc:spChg chg="add mod">
          <ac:chgData name="Beck Ayal" userId="bcd8fb27-f62a-462a-8794-4469e8192825" providerId="ADAL" clId="{EDE702F6-5353-4240-8FE8-14975FFC0165}" dt="2017-08-08T11:39:52.749" v="2903" actId="1076"/>
          <ac:spMkLst>
            <pc:docMk/>
            <pc:sldMk cId="2195840097" sldId="265"/>
            <ac:spMk id="40" creationId="{C6C236DE-B054-40A5-8F05-F119C927F6EA}"/>
          </ac:spMkLst>
        </pc:spChg>
        <pc:spChg chg="add mod">
          <ac:chgData name="Beck Ayal" userId="bcd8fb27-f62a-462a-8794-4469e8192825" providerId="ADAL" clId="{EDE702F6-5353-4240-8FE8-14975FFC0165}" dt="2017-08-08T11:42:00.113" v="2961" actId="1076"/>
          <ac:spMkLst>
            <pc:docMk/>
            <pc:sldMk cId="2195840097" sldId="265"/>
            <ac:spMk id="42" creationId="{B6C29824-48C0-4A84-AFA2-6F7E91151D61}"/>
          </ac:spMkLst>
        </pc:spChg>
        <pc:spChg chg="add mod">
          <ac:chgData name="Beck Ayal" userId="bcd8fb27-f62a-462a-8794-4469e8192825" providerId="ADAL" clId="{EDE702F6-5353-4240-8FE8-14975FFC0165}" dt="2017-08-08T11:42:00.113" v="2961" actId="1076"/>
          <ac:spMkLst>
            <pc:docMk/>
            <pc:sldMk cId="2195840097" sldId="265"/>
            <ac:spMk id="43" creationId="{6006E653-F3FA-4CF5-9CF6-A47C5C41262C}"/>
          </ac:spMkLst>
        </pc:spChg>
        <pc:spChg chg="add mod">
          <ac:chgData name="Beck Ayal" userId="bcd8fb27-f62a-462a-8794-4469e8192825" providerId="ADAL" clId="{EDE702F6-5353-4240-8FE8-14975FFC0165}" dt="2017-08-08T11:42:00.113" v="2961" actId="1076"/>
          <ac:spMkLst>
            <pc:docMk/>
            <pc:sldMk cId="2195840097" sldId="265"/>
            <ac:spMk id="47" creationId="{5BA2DFA7-9C94-4BC2-B6E4-20406B901279}"/>
          </ac:spMkLst>
        </pc:spChg>
        <pc:picChg chg="add mod">
          <ac:chgData name="Beck Ayal" userId="bcd8fb27-f62a-462a-8794-4469e8192825" providerId="ADAL" clId="{EDE702F6-5353-4240-8FE8-14975FFC0165}" dt="2017-08-08T11:37:39.912" v="2850" actId="1076"/>
          <ac:picMkLst>
            <pc:docMk/>
            <pc:sldMk cId="2195840097" sldId="265"/>
            <ac:picMk id="8" creationId="{43529CFC-21B4-40EA-BF55-D4F169CF1928}"/>
          </ac:picMkLst>
        </pc:picChg>
        <pc:picChg chg="add del mod">
          <ac:chgData name="Beck Ayal" userId="bcd8fb27-f62a-462a-8794-4469e8192825" providerId="ADAL" clId="{EDE702F6-5353-4240-8FE8-14975FFC0165}" dt="2017-08-08T11:07:50.970" v="2744" actId="478"/>
          <ac:picMkLst>
            <pc:docMk/>
            <pc:sldMk cId="2195840097" sldId="265"/>
            <ac:picMk id="27" creationId="{EDD2CB78-6BC2-46F4-A92F-01179264124C}"/>
          </ac:picMkLst>
        </pc:picChg>
        <pc:picChg chg="add mod">
          <ac:chgData name="Beck Ayal" userId="bcd8fb27-f62a-462a-8794-4469e8192825" providerId="ADAL" clId="{EDE702F6-5353-4240-8FE8-14975FFC0165}" dt="2017-08-08T11:07:07.640" v="2734" actId="1076"/>
          <ac:picMkLst>
            <pc:docMk/>
            <pc:sldMk cId="2195840097" sldId="265"/>
            <ac:picMk id="30" creationId="{114CC331-5C6E-446C-9DCC-01B0DE9B9AC6}"/>
          </ac:picMkLst>
        </pc:picChg>
        <pc:picChg chg="add mod">
          <ac:chgData name="Beck Ayal" userId="bcd8fb27-f62a-462a-8794-4469e8192825" providerId="ADAL" clId="{EDE702F6-5353-4240-8FE8-14975FFC0165}" dt="2017-08-08T11:42:00.113" v="2961" actId="1076"/>
          <ac:picMkLst>
            <pc:docMk/>
            <pc:sldMk cId="2195840097" sldId="265"/>
            <ac:picMk id="41" creationId="{EDCD15CD-1860-41C9-A347-213B80AD6FA1}"/>
          </ac:picMkLst>
        </pc:picChg>
        <pc:cxnChg chg="add mod">
          <ac:chgData name="Beck Ayal" userId="bcd8fb27-f62a-462a-8794-4469e8192825" providerId="ADAL" clId="{EDE702F6-5353-4240-8FE8-14975FFC0165}" dt="2017-08-08T11:37:39.912" v="2850" actId="1076"/>
          <ac:cxnSpMkLst>
            <pc:docMk/>
            <pc:sldMk cId="2195840097" sldId="265"/>
            <ac:cxnSpMk id="11" creationId="{96AE142E-AEB3-4321-838F-0F0DE2B25380}"/>
          </ac:cxnSpMkLst>
        </pc:cxnChg>
        <pc:cxnChg chg="add mod">
          <ac:chgData name="Beck Ayal" userId="bcd8fb27-f62a-462a-8794-4469e8192825" providerId="ADAL" clId="{EDE702F6-5353-4240-8FE8-14975FFC0165}" dt="2017-08-08T11:37:39.912" v="2850" actId="1076"/>
          <ac:cxnSpMkLst>
            <pc:docMk/>
            <pc:sldMk cId="2195840097" sldId="265"/>
            <ac:cxnSpMk id="12" creationId="{B010F996-4909-4887-A3EA-001A76E68E8E}"/>
          </ac:cxnSpMkLst>
        </pc:cxnChg>
        <pc:cxnChg chg="add del mod">
          <ac:chgData name="Beck Ayal" userId="bcd8fb27-f62a-462a-8794-4469e8192825" providerId="ADAL" clId="{EDE702F6-5353-4240-8FE8-14975FFC0165}" dt="2017-08-08T11:04:56.086" v="2675" actId="478"/>
          <ac:cxnSpMkLst>
            <pc:docMk/>
            <pc:sldMk cId="2195840097" sldId="265"/>
            <ac:cxnSpMk id="14" creationId="{95A8C69C-1ABA-4CD3-B8FD-6BEAFCA0F4FC}"/>
          </ac:cxnSpMkLst>
        </pc:cxnChg>
        <pc:cxnChg chg="add mod">
          <ac:chgData name="Beck Ayal" userId="bcd8fb27-f62a-462a-8794-4469e8192825" providerId="ADAL" clId="{EDE702F6-5353-4240-8FE8-14975FFC0165}" dt="2017-08-08T11:37:39.912" v="2850" actId="1076"/>
          <ac:cxnSpMkLst>
            <pc:docMk/>
            <pc:sldMk cId="2195840097" sldId="265"/>
            <ac:cxnSpMk id="15" creationId="{73C555EF-8F47-4EEC-99D6-72A3A65690B9}"/>
          </ac:cxnSpMkLst>
        </pc:cxnChg>
        <pc:cxnChg chg="add mod">
          <ac:chgData name="Beck Ayal" userId="bcd8fb27-f62a-462a-8794-4469e8192825" providerId="ADAL" clId="{EDE702F6-5353-4240-8FE8-14975FFC0165}" dt="2017-08-08T11:37:39.912" v="2850" actId="1076"/>
          <ac:cxnSpMkLst>
            <pc:docMk/>
            <pc:sldMk cId="2195840097" sldId="265"/>
            <ac:cxnSpMk id="17" creationId="{BAB85145-21B1-4B02-94A6-B8F34BEC76BA}"/>
          </ac:cxnSpMkLst>
        </pc:cxnChg>
        <pc:cxnChg chg="add mod">
          <ac:chgData name="Beck Ayal" userId="bcd8fb27-f62a-462a-8794-4469e8192825" providerId="ADAL" clId="{EDE702F6-5353-4240-8FE8-14975FFC0165}" dt="2017-08-08T11:37:39.912" v="2850" actId="1076"/>
          <ac:cxnSpMkLst>
            <pc:docMk/>
            <pc:sldMk cId="2195840097" sldId="265"/>
            <ac:cxnSpMk id="18" creationId="{6BB2F1E7-41AC-4D5B-814E-B107FA13946C}"/>
          </ac:cxnSpMkLst>
        </pc:cxnChg>
        <pc:cxnChg chg="add mod">
          <ac:chgData name="Beck Ayal" userId="bcd8fb27-f62a-462a-8794-4469e8192825" providerId="ADAL" clId="{EDE702F6-5353-4240-8FE8-14975FFC0165}" dt="2017-08-08T11:37:39.912" v="2850" actId="1076"/>
          <ac:cxnSpMkLst>
            <pc:docMk/>
            <pc:sldMk cId="2195840097" sldId="265"/>
            <ac:cxnSpMk id="19" creationId="{B194A561-8408-4761-A316-9C8A78C9D67F}"/>
          </ac:cxnSpMkLst>
        </pc:cxnChg>
        <pc:cxnChg chg="add mod">
          <ac:chgData name="Beck Ayal" userId="bcd8fb27-f62a-462a-8794-4469e8192825" providerId="ADAL" clId="{EDE702F6-5353-4240-8FE8-14975FFC0165}" dt="2017-08-08T11:37:39.912" v="2850" actId="1076"/>
          <ac:cxnSpMkLst>
            <pc:docMk/>
            <pc:sldMk cId="2195840097" sldId="265"/>
            <ac:cxnSpMk id="20" creationId="{4AB80775-F3A0-4937-9F58-7D59D193C6FE}"/>
          </ac:cxnSpMkLst>
        </pc:cxnChg>
        <pc:cxnChg chg="add mod">
          <ac:chgData name="Beck Ayal" userId="bcd8fb27-f62a-462a-8794-4469e8192825" providerId="ADAL" clId="{EDE702F6-5353-4240-8FE8-14975FFC0165}" dt="2017-08-08T11:37:39.912" v="2850" actId="1076"/>
          <ac:cxnSpMkLst>
            <pc:docMk/>
            <pc:sldMk cId="2195840097" sldId="265"/>
            <ac:cxnSpMk id="21" creationId="{CB604823-A197-4994-B7BC-E1E926CB4F7E}"/>
          </ac:cxnSpMkLst>
        </pc:cxnChg>
        <pc:cxnChg chg="add mod">
          <ac:chgData name="Beck Ayal" userId="bcd8fb27-f62a-462a-8794-4469e8192825" providerId="ADAL" clId="{EDE702F6-5353-4240-8FE8-14975FFC0165}" dt="2017-08-08T11:37:39.912" v="2850" actId="1076"/>
          <ac:cxnSpMkLst>
            <pc:docMk/>
            <pc:sldMk cId="2195840097" sldId="265"/>
            <ac:cxnSpMk id="23" creationId="{5A519606-959C-45F4-BD8C-52E83800162B}"/>
          </ac:cxnSpMkLst>
        </pc:cxnChg>
        <pc:cxnChg chg="add mod">
          <ac:chgData name="Beck Ayal" userId="bcd8fb27-f62a-462a-8794-4469e8192825" providerId="ADAL" clId="{EDE702F6-5353-4240-8FE8-14975FFC0165}" dt="2017-08-08T11:37:39.912" v="2850" actId="1076"/>
          <ac:cxnSpMkLst>
            <pc:docMk/>
            <pc:sldMk cId="2195840097" sldId="265"/>
            <ac:cxnSpMk id="25" creationId="{2E1EA186-E576-47F5-BF2F-EBC2B1466B42}"/>
          </ac:cxnSpMkLst>
        </pc:cxnChg>
        <pc:cxnChg chg="add mod">
          <ac:chgData name="Beck Ayal" userId="bcd8fb27-f62a-462a-8794-4469e8192825" providerId="ADAL" clId="{EDE702F6-5353-4240-8FE8-14975FFC0165}" dt="2017-08-08T11:07:07.640" v="2734" actId="1076"/>
          <ac:cxnSpMkLst>
            <pc:docMk/>
            <pc:sldMk cId="2195840097" sldId="265"/>
            <ac:cxnSpMk id="31" creationId="{3D253494-624C-45C6-8C37-CE9D75F5E938}"/>
          </ac:cxnSpMkLst>
        </pc:cxnChg>
        <pc:cxnChg chg="add mod">
          <ac:chgData name="Beck Ayal" userId="bcd8fb27-f62a-462a-8794-4469e8192825" providerId="ADAL" clId="{EDE702F6-5353-4240-8FE8-14975FFC0165}" dt="2017-08-08T11:07:07.640" v="2734" actId="1076"/>
          <ac:cxnSpMkLst>
            <pc:docMk/>
            <pc:sldMk cId="2195840097" sldId="265"/>
            <ac:cxnSpMk id="32" creationId="{245697A3-3A02-415D-BB84-C6319DB4D002}"/>
          </ac:cxnSpMkLst>
        </pc:cxnChg>
        <pc:cxnChg chg="add mod">
          <ac:chgData name="Beck Ayal" userId="bcd8fb27-f62a-462a-8794-4469e8192825" providerId="ADAL" clId="{EDE702F6-5353-4240-8FE8-14975FFC0165}" dt="2017-08-08T11:38:02.712" v="2868" actId="692"/>
          <ac:cxnSpMkLst>
            <pc:docMk/>
            <pc:sldMk cId="2195840097" sldId="265"/>
            <ac:cxnSpMk id="34" creationId="{D3471937-8202-473D-B623-33DBF3EEF4F5}"/>
          </ac:cxnSpMkLst>
        </pc:cxnChg>
        <pc:cxnChg chg="add mod">
          <ac:chgData name="Beck Ayal" userId="bcd8fb27-f62a-462a-8794-4469e8192825" providerId="ADAL" clId="{EDE702F6-5353-4240-8FE8-14975FFC0165}" dt="2017-08-08T11:38:35.838" v="2880" actId="692"/>
          <ac:cxnSpMkLst>
            <pc:docMk/>
            <pc:sldMk cId="2195840097" sldId="265"/>
            <ac:cxnSpMk id="36" creationId="{CD08C591-9E66-413E-B23E-3FE6B120731C}"/>
          </ac:cxnSpMkLst>
        </pc:cxnChg>
        <pc:cxnChg chg="add mod">
          <ac:chgData name="Beck Ayal" userId="bcd8fb27-f62a-462a-8794-4469e8192825" providerId="ADAL" clId="{EDE702F6-5353-4240-8FE8-14975FFC0165}" dt="2017-08-08T11:42:00.113" v="2961" actId="1076"/>
          <ac:cxnSpMkLst>
            <pc:docMk/>
            <pc:sldMk cId="2195840097" sldId="265"/>
            <ac:cxnSpMk id="44" creationId="{23402FD5-BF5B-4609-A4E7-2EE1946F3B9D}"/>
          </ac:cxnSpMkLst>
        </pc:cxnChg>
      </pc:sldChg>
      <pc:sldChg chg="modSp add">
        <pc:chgData name="Beck Ayal" userId="bcd8fb27-f62a-462a-8794-4469e8192825" providerId="ADAL" clId="{EDE702F6-5353-4240-8FE8-14975FFC0165}" dt="2017-08-08T15:28:54.861" v="3007" actId="20577"/>
        <pc:sldMkLst>
          <pc:docMk/>
          <pc:sldMk cId="3489427710" sldId="266"/>
        </pc:sldMkLst>
        <pc:spChg chg="mod">
          <ac:chgData name="Beck Ayal" userId="bcd8fb27-f62a-462a-8794-4469e8192825" providerId="ADAL" clId="{EDE702F6-5353-4240-8FE8-14975FFC0165}" dt="2017-08-08T15:28:54.861" v="3007" actId="20577"/>
          <ac:spMkLst>
            <pc:docMk/>
            <pc:sldMk cId="3489427710" sldId="266"/>
            <ac:spMk id="2" creationId="{F05D178E-BA22-4910-AF95-A27C9A87D004}"/>
          </ac:spMkLst>
        </pc:spChg>
      </pc:sldChg>
      <pc:sldChg chg="addSp delSp modSp add">
        <pc:chgData name="Beck Ayal" userId="bcd8fb27-f62a-462a-8794-4469e8192825" providerId="ADAL" clId="{EDE702F6-5353-4240-8FE8-14975FFC0165}" dt="2017-08-08T10:07:28.324" v="2170" actId="14100"/>
        <pc:sldMkLst>
          <pc:docMk/>
          <pc:sldMk cId="3229380714" sldId="267"/>
        </pc:sldMkLst>
        <pc:spChg chg="mod">
          <ac:chgData name="Beck Ayal" userId="bcd8fb27-f62a-462a-8794-4469e8192825" providerId="ADAL" clId="{EDE702F6-5353-4240-8FE8-14975FFC0165}" dt="2017-08-08T09:15:11.802" v="1533" actId="14100"/>
          <ac:spMkLst>
            <pc:docMk/>
            <pc:sldMk cId="3229380714" sldId="267"/>
            <ac:spMk id="2" creationId="{42EA36AD-A8A1-4D5E-A200-1261B544B0F5}"/>
          </ac:spMkLst>
        </pc:spChg>
        <pc:spChg chg="del">
          <ac:chgData name="Beck Ayal" userId="bcd8fb27-f62a-462a-8794-4469e8192825" providerId="ADAL" clId="{EDE702F6-5353-4240-8FE8-14975FFC0165}" dt="2017-08-08T09:16:40.912" v="1534" actId="14100"/>
          <ac:spMkLst>
            <pc:docMk/>
            <pc:sldMk cId="3229380714" sldId="267"/>
            <ac:spMk id="3" creationId="{8B87C7E3-0D5E-498F-8B03-08C144102955}"/>
          </ac:spMkLst>
        </pc:spChg>
        <pc:spChg chg="add mod">
          <ac:chgData name="Beck Ayal" userId="bcd8fb27-f62a-462a-8794-4469e8192825" providerId="ADAL" clId="{EDE702F6-5353-4240-8FE8-14975FFC0165}" dt="2017-08-08T09:23:12.603" v="1566" actId="1076"/>
          <ac:spMkLst>
            <pc:docMk/>
            <pc:sldMk cId="3229380714" sldId="267"/>
            <ac:spMk id="6" creationId="{B27B6B29-FBCD-4C0C-A0D0-0E21023813DD}"/>
          </ac:spMkLst>
        </pc:spChg>
        <pc:spChg chg="add mod">
          <ac:chgData name="Beck Ayal" userId="bcd8fb27-f62a-462a-8794-4469e8192825" providerId="ADAL" clId="{EDE702F6-5353-4240-8FE8-14975FFC0165}" dt="2017-08-08T09:23:06.712" v="1565" actId="1076"/>
          <ac:spMkLst>
            <pc:docMk/>
            <pc:sldMk cId="3229380714" sldId="267"/>
            <ac:spMk id="7" creationId="{F4B576A3-2AF7-43F2-9177-7CE7FDF0B476}"/>
          </ac:spMkLst>
        </pc:spChg>
        <pc:graphicFrameChg chg="add mod">
          <ac:chgData name="Beck Ayal" userId="bcd8fb27-f62a-462a-8794-4469e8192825" providerId="ADAL" clId="{EDE702F6-5353-4240-8FE8-14975FFC0165}" dt="2017-08-08T10:07:28.324" v="2170" actId="14100"/>
          <ac:graphicFrameMkLst>
            <pc:docMk/>
            <pc:sldMk cId="3229380714" sldId="267"/>
            <ac:graphicFrameMk id="4" creationId="{1D7B6B4D-B41B-4926-A51C-C5D2999C3CAD}"/>
          </ac:graphicFrameMkLst>
        </pc:graphicFrameChg>
        <pc:graphicFrameChg chg="add mod">
          <ac:chgData name="Beck Ayal" userId="bcd8fb27-f62a-462a-8794-4469e8192825" providerId="ADAL" clId="{EDE702F6-5353-4240-8FE8-14975FFC0165}" dt="2017-08-08T09:22:24.081" v="1558" actId="1076"/>
          <ac:graphicFrameMkLst>
            <pc:docMk/>
            <pc:sldMk cId="3229380714" sldId="267"/>
            <ac:graphicFrameMk id="5" creationId="{CD0ABB5D-1975-4EA2-AC6A-91FD154A4ADA}"/>
          </ac:graphicFrameMkLst>
        </pc:graphicFrameChg>
        <pc:cxnChg chg="add mod">
          <ac:chgData name="Beck Ayal" userId="bcd8fb27-f62a-462a-8794-4469e8192825" providerId="ADAL" clId="{EDE702F6-5353-4240-8FE8-14975FFC0165}" dt="2017-08-08T09:23:34.275" v="1586" actId="1076"/>
          <ac:cxnSpMkLst>
            <pc:docMk/>
            <pc:sldMk cId="3229380714" sldId="267"/>
            <ac:cxnSpMk id="9" creationId="{DECD4261-EFD0-44F5-9514-A94B7D906392}"/>
          </ac:cxnSpMkLst>
        </pc:cxnChg>
      </pc:sldChg>
      <pc:sldChg chg="addSp delSp modSp add">
        <pc:chgData name="Beck Ayal" userId="bcd8fb27-f62a-462a-8794-4469e8192825" providerId="ADAL" clId="{EDE702F6-5353-4240-8FE8-14975FFC0165}" dt="2017-08-08T10:02:40.371" v="1974" actId="14100"/>
        <pc:sldMkLst>
          <pc:docMk/>
          <pc:sldMk cId="4074084384" sldId="268"/>
        </pc:sldMkLst>
        <pc:spChg chg="mod">
          <ac:chgData name="Beck Ayal" userId="bcd8fb27-f62a-462a-8794-4469e8192825" providerId="ADAL" clId="{EDE702F6-5353-4240-8FE8-14975FFC0165}" dt="2017-08-08T09:59:34.043" v="1822" actId="20577"/>
          <ac:spMkLst>
            <pc:docMk/>
            <pc:sldMk cId="4074084384" sldId="268"/>
            <ac:spMk id="2" creationId="{56E025A3-76A1-4050-AED1-34B122C06F04}"/>
          </ac:spMkLst>
        </pc:spChg>
        <pc:spChg chg="del">
          <ac:chgData name="Beck Ayal" userId="bcd8fb27-f62a-462a-8794-4469e8192825" providerId="ADAL" clId="{EDE702F6-5353-4240-8FE8-14975FFC0165}" dt="2017-08-08T09:48:11.435" v="1616" actId="478"/>
          <ac:spMkLst>
            <pc:docMk/>
            <pc:sldMk cId="4074084384" sldId="268"/>
            <ac:spMk id="3" creationId="{6446D4B8-6B83-4E06-AD0F-C9203C03DFA6}"/>
          </ac:spMkLst>
        </pc:spChg>
        <pc:spChg chg="add del mod">
          <ac:chgData name="Beck Ayal" userId="bcd8fb27-f62a-462a-8794-4469e8192825" providerId="ADAL" clId="{EDE702F6-5353-4240-8FE8-14975FFC0165}" dt="2017-08-08T09:48:14.520" v="1619" actId="14100"/>
          <ac:spMkLst>
            <pc:docMk/>
            <pc:sldMk cId="4074084384" sldId="268"/>
            <ac:spMk id="4" creationId="{BDABEA24-EEB2-4E4A-91B7-3763E41BF2F7}"/>
          </ac:spMkLst>
        </pc:spChg>
        <pc:spChg chg="add mod">
          <ac:chgData name="Beck Ayal" userId="bcd8fb27-f62a-462a-8794-4469e8192825" providerId="ADAL" clId="{EDE702F6-5353-4240-8FE8-14975FFC0165}" dt="2017-08-08T10:02:19.891" v="1968" actId="14100"/>
          <ac:spMkLst>
            <pc:docMk/>
            <pc:sldMk cId="4074084384" sldId="268"/>
            <ac:spMk id="5" creationId="{FA8A39BE-5300-42E4-9B1C-E7735D63CEA0}"/>
          </ac:spMkLst>
        </pc:spChg>
        <pc:spChg chg="add mod">
          <ac:chgData name="Beck Ayal" userId="bcd8fb27-f62a-462a-8794-4469e8192825" providerId="ADAL" clId="{EDE702F6-5353-4240-8FE8-14975FFC0165}" dt="2017-08-08T09:57:36.084" v="1791" actId="1076"/>
          <ac:spMkLst>
            <pc:docMk/>
            <pc:sldMk cId="4074084384" sldId="268"/>
            <ac:spMk id="6" creationId="{EF043EB3-E685-48F4-9168-4BB1D44F2D11}"/>
          </ac:spMkLst>
        </pc:spChg>
        <pc:spChg chg="add mod">
          <ac:chgData name="Beck Ayal" userId="bcd8fb27-f62a-462a-8794-4469e8192825" providerId="ADAL" clId="{EDE702F6-5353-4240-8FE8-14975FFC0165}" dt="2017-08-08T10:00:23.018" v="1836" actId="1076"/>
          <ac:spMkLst>
            <pc:docMk/>
            <pc:sldMk cId="4074084384" sldId="268"/>
            <ac:spMk id="7" creationId="{6C7D064C-DB2A-4645-8619-40492E27FBD4}"/>
          </ac:spMkLst>
        </pc:spChg>
        <pc:spChg chg="add mod">
          <ac:chgData name="Beck Ayal" userId="bcd8fb27-f62a-462a-8794-4469e8192825" providerId="ADAL" clId="{EDE702F6-5353-4240-8FE8-14975FFC0165}" dt="2017-08-08T09:57:25.692" v="1789" actId="14100"/>
          <ac:spMkLst>
            <pc:docMk/>
            <pc:sldMk cId="4074084384" sldId="268"/>
            <ac:spMk id="8" creationId="{B39D8A20-579D-4BDF-BD83-A234782643A3}"/>
          </ac:spMkLst>
        </pc:spChg>
        <pc:spChg chg="add mod">
          <ac:chgData name="Beck Ayal" userId="bcd8fb27-f62a-462a-8794-4469e8192825" providerId="ADAL" clId="{EDE702F6-5353-4240-8FE8-14975FFC0165}" dt="2017-08-08T09:57:25.692" v="1789" actId="14100"/>
          <ac:spMkLst>
            <pc:docMk/>
            <pc:sldMk cId="4074084384" sldId="268"/>
            <ac:spMk id="9" creationId="{BBD1F773-8C00-485A-9D3E-A6730AC042BF}"/>
          </ac:spMkLst>
        </pc:spChg>
        <pc:spChg chg="add del mod">
          <ac:chgData name="Beck Ayal" userId="bcd8fb27-f62a-462a-8794-4469e8192825" providerId="ADAL" clId="{EDE702F6-5353-4240-8FE8-14975FFC0165}" dt="2017-08-08T09:57:09.568" v="1787" actId="14100"/>
          <ac:spMkLst>
            <pc:docMk/>
            <pc:sldMk cId="4074084384" sldId="268"/>
            <ac:spMk id="10" creationId="{52FA0662-15BF-475B-B74B-A24C840D582A}"/>
          </ac:spMkLst>
        </pc:spChg>
        <pc:spChg chg="add mod">
          <ac:chgData name="Beck Ayal" userId="bcd8fb27-f62a-462a-8794-4469e8192825" providerId="ADAL" clId="{EDE702F6-5353-4240-8FE8-14975FFC0165}" dt="2017-08-08T10:02:40.371" v="1974" actId="14100"/>
          <ac:spMkLst>
            <pc:docMk/>
            <pc:sldMk cId="4074084384" sldId="268"/>
            <ac:spMk id="12" creationId="{540B64BD-96FD-4906-8242-2540B4C452D9}"/>
          </ac:spMkLst>
        </pc:spChg>
        <pc:spChg chg="add del mod">
          <ac:chgData name="Beck Ayal" userId="bcd8fb27-f62a-462a-8794-4469e8192825" providerId="ADAL" clId="{EDE702F6-5353-4240-8FE8-14975FFC0165}" dt="2017-08-08T10:00:58.816" v="1844" actId="14100"/>
          <ac:spMkLst>
            <pc:docMk/>
            <pc:sldMk cId="4074084384" sldId="268"/>
            <ac:spMk id="17" creationId="{F2AA0689-C3AA-41F6-9CB1-43AEB5CCC792}"/>
          </ac:spMkLst>
        </pc:spChg>
        <pc:spChg chg="add mod">
          <ac:chgData name="Beck Ayal" userId="bcd8fb27-f62a-462a-8794-4469e8192825" providerId="ADAL" clId="{EDE702F6-5353-4240-8FE8-14975FFC0165}" dt="2017-08-08T10:01:54.117" v="1934" actId="1076"/>
          <ac:spMkLst>
            <pc:docMk/>
            <pc:sldMk cId="4074084384" sldId="268"/>
            <ac:spMk id="18" creationId="{5B77D341-BCBC-473D-B83D-98885E175873}"/>
          </ac:spMkLst>
        </pc:spChg>
        <pc:spChg chg="add mod">
          <ac:chgData name="Beck Ayal" userId="bcd8fb27-f62a-462a-8794-4469e8192825" providerId="ADAL" clId="{EDE702F6-5353-4240-8FE8-14975FFC0165}" dt="2017-08-08T10:02:38.670" v="1973" actId="14100"/>
          <ac:spMkLst>
            <pc:docMk/>
            <pc:sldMk cId="4074084384" sldId="268"/>
            <ac:spMk id="19" creationId="{AEEA14CD-65EE-4A18-849C-C9E602DEF797}"/>
          </ac:spMkLst>
        </pc:spChg>
        <pc:spChg chg="add mod">
          <ac:chgData name="Beck Ayal" userId="bcd8fb27-f62a-462a-8794-4469e8192825" providerId="ADAL" clId="{EDE702F6-5353-4240-8FE8-14975FFC0165}" dt="2017-08-08T10:02:36.483" v="1972" actId="1076"/>
          <ac:spMkLst>
            <pc:docMk/>
            <pc:sldMk cId="4074084384" sldId="268"/>
            <ac:spMk id="20" creationId="{43214ED5-61B5-4A7A-871A-CC6B695CDFA2}"/>
          </ac:spMkLst>
        </pc:spChg>
        <pc:grpChg chg="add mod">
          <ac:chgData name="Beck Ayal" userId="bcd8fb27-f62a-462a-8794-4469e8192825" providerId="ADAL" clId="{EDE702F6-5353-4240-8FE8-14975FFC0165}" dt="2017-08-08T09:57:36.084" v="1791" actId="1076"/>
          <ac:grpSpMkLst>
            <pc:docMk/>
            <pc:sldMk cId="4074084384" sldId="268"/>
            <ac:grpSpMk id="11" creationId="{608E7657-BF5A-4482-9448-653237583182}"/>
          </ac:grpSpMkLst>
        </pc:grpChg>
        <pc:cxnChg chg="add mod">
          <ac:chgData name="Beck Ayal" userId="bcd8fb27-f62a-462a-8794-4469e8192825" providerId="ADAL" clId="{EDE702F6-5353-4240-8FE8-14975FFC0165}" dt="2017-08-08T10:00:43.329" v="1841" actId="14100"/>
          <ac:cxnSpMkLst>
            <pc:docMk/>
            <pc:sldMk cId="4074084384" sldId="268"/>
            <ac:cxnSpMk id="13" creationId="{26877071-7706-483E-85FA-3ABEA95DB5E1}"/>
          </ac:cxnSpMkLst>
        </pc:cxnChg>
      </pc:sldChg>
      <pc:sldChg chg="addSp delSp modSp add">
        <pc:chgData name="Beck Ayal" userId="bcd8fb27-f62a-462a-8794-4469e8192825" providerId="ADAL" clId="{EDE702F6-5353-4240-8FE8-14975FFC0165}" dt="2017-08-08T11:11:19.734" v="2763" actId="1076"/>
        <pc:sldMkLst>
          <pc:docMk/>
          <pc:sldMk cId="3367001773" sldId="269"/>
        </pc:sldMkLst>
        <pc:spChg chg="del mod">
          <ac:chgData name="Beck Ayal" userId="bcd8fb27-f62a-462a-8794-4469e8192825" providerId="ADAL" clId="{EDE702F6-5353-4240-8FE8-14975FFC0165}" dt="2017-08-08T11:11:10.858" v="2761" actId="478"/>
          <ac:spMkLst>
            <pc:docMk/>
            <pc:sldMk cId="3367001773" sldId="269"/>
            <ac:spMk id="2" creationId="{284B0A48-3719-441B-9631-27B11C517CBB}"/>
          </ac:spMkLst>
        </pc:spChg>
        <pc:spChg chg="add">
          <ac:chgData name="Beck Ayal" userId="bcd8fb27-f62a-462a-8794-4469e8192825" providerId="ADAL" clId="{EDE702F6-5353-4240-8FE8-14975FFC0165}" dt="2017-08-08T11:10:56.575" v="2756" actId="1076"/>
          <ac:spMkLst>
            <pc:docMk/>
            <pc:sldMk cId="3367001773" sldId="269"/>
            <ac:spMk id="4" creationId="{EB6F3FF9-6579-4763-B4E4-8EC517FC5A06}"/>
          </ac:spMkLst>
        </pc:spChg>
        <pc:spChg chg="add del mod">
          <ac:chgData name="Beck Ayal" userId="bcd8fb27-f62a-462a-8794-4469e8192825" providerId="ADAL" clId="{EDE702F6-5353-4240-8FE8-14975FFC0165}" dt="2017-08-08T11:11:14.625" v="2762" actId="478"/>
          <ac:spMkLst>
            <pc:docMk/>
            <pc:sldMk cId="3367001773" sldId="269"/>
            <ac:spMk id="6" creationId="{EA73CCD8-318D-4195-95AB-7D19B336A3E7}"/>
          </ac:spMkLst>
        </pc:spChg>
        <pc:picChg chg="add mod">
          <ac:chgData name="Beck Ayal" userId="bcd8fb27-f62a-462a-8794-4469e8192825" providerId="ADAL" clId="{EDE702F6-5353-4240-8FE8-14975FFC0165}" dt="2017-08-08T11:11:19.734" v="2763" actId="1076"/>
          <ac:picMkLst>
            <pc:docMk/>
            <pc:sldMk cId="3367001773" sldId="269"/>
            <ac:picMk id="3" creationId="{98C357AE-48D4-47C6-A79C-9C8455330F31}"/>
          </ac:picMkLst>
        </pc:picChg>
      </pc:sldChg>
      <pc:sldChg chg="addSp delSp modSp add">
        <pc:chgData name="Beck Ayal" userId="bcd8fb27-f62a-462a-8794-4469e8192825" providerId="ADAL" clId="{EDE702F6-5353-4240-8FE8-14975FFC0165}" dt="2017-08-08T11:12:47.856" v="2771" actId="1076"/>
        <pc:sldMkLst>
          <pc:docMk/>
          <pc:sldMk cId="3428188067" sldId="270"/>
        </pc:sldMkLst>
        <pc:spChg chg="mod">
          <ac:chgData name="Beck Ayal" userId="bcd8fb27-f62a-462a-8794-4469e8192825" providerId="ADAL" clId="{EDE702F6-5353-4240-8FE8-14975FFC0165}" dt="2017-08-08T11:10:36.935" v="2754" actId="20577"/>
          <ac:spMkLst>
            <pc:docMk/>
            <pc:sldMk cId="3428188067" sldId="270"/>
            <ac:spMk id="2" creationId="{7C31E96D-107A-436A-805B-0FCEAA64961F}"/>
          </ac:spMkLst>
        </pc:spChg>
        <pc:spChg chg="del">
          <ac:chgData name="Beck Ayal" userId="bcd8fb27-f62a-462a-8794-4469e8192825" providerId="ADAL" clId="{EDE702F6-5353-4240-8FE8-14975FFC0165}" dt="2017-08-08T11:10:39.420" v="2755" actId="478"/>
          <ac:spMkLst>
            <pc:docMk/>
            <pc:sldMk cId="3428188067" sldId="270"/>
            <ac:spMk id="3" creationId="{47EDC5E6-EB8B-4F7A-B86E-656D90CF4F99}"/>
          </ac:spMkLst>
        </pc:spChg>
        <pc:spChg chg="add mod">
          <ac:chgData name="Beck Ayal" userId="bcd8fb27-f62a-462a-8794-4469e8192825" providerId="ADAL" clId="{EDE702F6-5353-4240-8FE8-14975FFC0165}" dt="2017-08-08T11:12:47.856" v="2771" actId="1076"/>
          <ac:spMkLst>
            <pc:docMk/>
            <pc:sldMk cId="3428188067" sldId="270"/>
            <ac:spMk id="5" creationId="{16498F5E-19C4-414E-9B02-5C850E366456}"/>
          </ac:spMkLst>
        </pc:spChg>
        <pc:picChg chg="add mod">
          <ac:chgData name="Beck Ayal" userId="bcd8fb27-f62a-462a-8794-4469e8192825" providerId="ADAL" clId="{EDE702F6-5353-4240-8FE8-14975FFC0165}" dt="2017-08-08T11:12:24.448" v="2767" actId="1076"/>
          <ac:picMkLst>
            <pc:docMk/>
            <pc:sldMk cId="3428188067" sldId="270"/>
            <ac:picMk id="4" creationId="{FF5E38B4-EC47-4750-8DC8-383B33B014B0}"/>
          </ac:picMkLst>
        </pc:picChg>
      </pc:sldChg>
      <pc:sldChg chg="add del">
        <pc:chgData name="Beck Ayal" userId="bcd8fb27-f62a-462a-8794-4469e8192825" providerId="ADAL" clId="{EDE702F6-5353-4240-8FE8-14975FFC0165}" dt="2017-08-08T15:29:08.696" v="3009" actId="2696"/>
        <pc:sldMkLst>
          <pc:docMk/>
          <pc:sldMk cId="1203582944" sldId="271"/>
        </pc:sldMkLst>
      </pc:sldChg>
      <pc:sldChg chg="delSp modSp add">
        <pc:chgData name="Beck Ayal" userId="bcd8fb27-f62a-462a-8794-4469e8192825" providerId="ADAL" clId="{EDE702F6-5353-4240-8FE8-14975FFC0165}" dt="2017-08-08T15:30:15.685" v="3038" actId="14100"/>
        <pc:sldMkLst>
          <pc:docMk/>
          <pc:sldMk cId="2929546579" sldId="271"/>
        </pc:sldMkLst>
        <pc:spChg chg="mod">
          <ac:chgData name="Beck Ayal" userId="bcd8fb27-f62a-462a-8794-4469e8192825" providerId="ADAL" clId="{EDE702F6-5353-4240-8FE8-14975FFC0165}" dt="2017-08-08T15:30:15.685" v="3038" actId="14100"/>
          <ac:spMkLst>
            <pc:docMk/>
            <pc:sldMk cId="2929546579" sldId="271"/>
            <ac:spMk id="2" creationId="{6F8506EB-DA3F-4EA5-B002-5F9B3EE10F23}"/>
          </ac:spMkLst>
        </pc:spChg>
        <pc:spChg chg="del">
          <ac:chgData name="Beck Ayal" userId="bcd8fb27-f62a-462a-8794-4469e8192825" providerId="ADAL" clId="{EDE702F6-5353-4240-8FE8-14975FFC0165}" dt="2017-08-08T15:29:18.115" v="3011" actId="478"/>
          <ac:spMkLst>
            <pc:docMk/>
            <pc:sldMk cId="2929546579" sldId="271"/>
            <ac:spMk id="3" creationId="{1D74CEA2-9229-4047-9EF9-554B160D075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A96FB01D-5B9A-4303-9F0B-D23D05408343}" type="datetimeFigureOut">
              <a:rPr lang="he-IL" smtClean="0"/>
              <a:t>י"ח/אב/תשע"ז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4AC087D-127D-475E-9DF8-B82F1B1A06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האם לדבר על מה זה הגודל של </a:t>
            </a:r>
            <a:r>
              <a:rPr lang="en-US"/>
              <a:t>H</a:t>
            </a:r>
            <a:r>
              <a:rPr lang="he-IL"/>
              <a:t> </a:t>
            </a:r>
            <a:r>
              <a:rPr lang="he-IL" err="1"/>
              <a:t>אינטרקציה</a:t>
            </a:r>
            <a:r>
              <a:rPr lang="he-IL"/>
              <a:t>? מוזכר במאמר השני.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087D-127D-475E-9DF8-B82F1B1A06BC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3580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זה למעשה לגלבו גלילי. אולי כדאי להזכיר את זה למרות שזה מבלבל.</a:t>
            </a:r>
            <a:endParaRPr lang="en-US"/>
          </a:p>
          <a:p>
            <a:pPr algn="r" rtl="1"/>
            <a:r>
              <a:rPr lang="he-IL"/>
              <a:t>מה אומרים הקווים המודגשים והלא מודגשים?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087D-127D-475E-9DF8-B82F1B1A06BC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5671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למה זה יוצר </a:t>
            </a:r>
            <a:r>
              <a:rPr lang="en-US"/>
              <a:t>TE</a:t>
            </a:r>
            <a:r>
              <a:rPr lang="he-IL"/>
              <a:t> וזה יוצר </a:t>
            </a:r>
            <a:r>
              <a:rPr lang="en-US"/>
              <a:t>TM</a:t>
            </a:r>
            <a:r>
              <a:rPr lang="he-IL"/>
              <a:t>?</a:t>
            </a:r>
            <a:r>
              <a:rPr lang="en-US"/>
              <a:t/>
            </a:r>
            <a:br>
              <a:rPr lang="en-US"/>
            </a:br>
            <a:r>
              <a:rPr lang="he-IL"/>
              <a:t>ומה הקשר למסלול </a:t>
            </a:r>
            <a:r>
              <a:rPr lang="he-IL" err="1"/>
              <a:t>ול"מסלולי</a:t>
            </a:r>
            <a:r>
              <a:rPr lang="he-IL"/>
              <a:t> </a:t>
            </a:r>
            <a:r>
              <a:rPr lang="he-IL" err="1"/>
              <a:t>רידברג</a:t>
            </a:r>
            <a:r>
              <a:rPr lang="he-IL"/>
              <a:t>".</a:t>
            </a:r>
            <a:r>
              <a:rPr lang="en-US"/>
              <a:t/>
            </a:r>
            <a:br>
              <a:rPr lang="en-US"/>
            </a:br>
            <a:r>
              <a:rPr lang="he-IL"/>
              <a:t>כנראה יש מצבים שבאופן קלאסי מתאימים לסיבוב כזה וסיבוב הפוך.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087D-127D-475E-9DF8-B82F1B1A06BC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2381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087D-127D-475E-9DF8-B82F1B1A06BC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3600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087D-127D-475E-9DF8-B82F1B1A06BC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6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97B4DE-AD8C-4626-8BE2-EC180EB12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0B92EA2-0A72-44F2-BB8D-E12E834EF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27D0DB-17AF-4698-9942-9DDB2EFB1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D2F5-3E3A-475F-9534-1AC4FBC5F29D}" type="datetimeFigureOut">
              <a:rPr lang="he-IL" smtClean="0"/>
              <a:t>י"ח/אב/תשע"ז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7519FE-B3EB-482D-92C7-3B3247BCA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AB396A-B6A4-4319-B85E-1A7937F4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8E5-6CA3-4307-B8FD-B300E541DD3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548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8269E5-349F-4523-BBE8-CCA0BF5FF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FCA419-0BBD-4515-8A51-335CCAF0B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4A1A18-6CA6-43B4-B0F1-7CAA03197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D2F5-3E3A-475F-9534-1AC4FBC5F29D}" type="datetimeFigureOut">
              <a:rPr lang="he-IL" smtClean="0"/>
              <a:t>י"ח/אב/תשע"ז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FDB8CF-0BE9-4D52-A9EF-F2591A371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A31B08-4290-4DE2-93FB-388F2A8DE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8E5-6CA3-4307-B8FD-B300E541DD3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124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88CAC1E-B485-48DA-A00C-2B5141254E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2941DA-734E-4767-BEF8-3EF888D59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A1D0BF-EE37-4AEC-8E6B-AC04676B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D2F5-3E3A-475F-9534-1AC4FBC5F29D}" type="datetimeFigureOut">
              <a:rPr lang="he-IL" smtClean="0"/>
              <a:t>י"ח/אב/תשע"ז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7788C8-F6B7-4F67-A21A-1B2B53CAF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878F66-96C4-4A78-946E-AB496D222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8E5-6CA3-4307-B8FD-B300E541DD3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631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4BC072-4DDA-4D71-AFF2-CB520A0C6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951C0-69E7-4548-BA26-E7C402E40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067743-8AC0-48B4-B63F-06C1099EA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D2F5-3E3A-475F-9534-1AC4FBC5F29D}" type="datetimeFigureOut">
              <a:rPr lang="he-IL" smtClean="0"/>
              <a:t>י"ח/אב/תשע"ז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1027C0-D8F4-442C-BC84-25AEC2FCF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AB9006-1124-4D7B-B7AF-DA07BCA5E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8E5-6CA3-4307-B8FD-B300E541DD3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472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5EB7D0-7675-4BDE-9845-EF4C59D9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AA2E6E-3401-4281-B876-735AAECAC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350A4A-3EB5-40B0-9185-193333F3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D2F5-3E3A-475F-9534-1AC4FBC5F29D}" type="datetimeFigureOut">
              <a:rPr lang="he-IL" smtClean="0"/>
              <a:t>י"ח/אב/תשע"ז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3CFA9F-B226-4122-8E3F-8223E111F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10611B-DB89-4C68-AF13-55448F30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8E5-6CA3-4307-B8FD-B300E541DD3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249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5EEA99-15C3-483F-9846-D98C682E2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D7AE3E-01BB-42A0-838B-000EA3AF8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0AE7DC-C04E-4C36-8B7C-E68F195D1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D4C90E-7F19-4A73-A272-19928AEC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D2F5-3E3A-475F-9534-1AC4FBC5F29D}" type="datetimeFigureOut">
              <a:rPr lang="he-IL" smtClean="0"/>
              <a:t>י"ח/אב/תשע"ז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C6847D-1967-4B38-BA0A-121D8379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19ADDA-8951-4858-8F73-9C260F07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8E5-6CA3-4307-B8FD-B300E541DD3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316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F293CB-DB80-4BF9-A974-421C26A2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4AC8E7-75C1-428E-A2F4-A8FCDD638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D74AE4-8982-4BF6-9EB8-6BB26461F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B16A124-1520-4878-823A-8F6BCC6D7E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E40CF3-DDEA-4F53-B59A-4026EFEB9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510300E-4B6B-4C42-8BD0-274BBCCBC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D2F5-3E3A-475F-9534-1AC4FBC5F29D}" type="datetimeFigureOut">
              <a:rPr lang="he-IL" smtClean="0"/>
              <a:t>י"ח/אב/תשע"ז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15F1934-292D-451C-AEE2-FA6DA0DFA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11FCC26-FD74-4376-B75F-7A6CEDA0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8E5-6CA3-4307-B8FD-B300E541DD3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810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EED023-0CCF-4656-B2B7-7BBE8009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3A86479-1C0F-4E66-BDEA-80EC5107B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D2F5-3E3A-475F-9534-1AC4FBC5F29D}" type="datetimeFigureOut">
              <a:rPr lang="he-IL" smtClean="0"/>
              <a:t>י"ח/אב/תשע"ז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23439D7-3296-41EC-82A1-85592D4F3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61A484-9713-48F4-82A9-CE5FC8ED7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8E5-6CA3-4307-B8FD-B300E541DD3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418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35A0BC5-AD7D-4723-82E6-CDF7ECE9B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D2F5-3E3A-475F-9534-1AC4FBC5F29D}" type="datetimeFigureOut">
              <a:rPr lang="he-IL" smtClean="0"/>
              <a:t>י"ח/אב/תשע"ז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084103D-9BB9-415D-834A-FABE035F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A36F370-69B9-4F5C-883E-7117F88A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8E5-6CA3-4307-B8FD-B300E541DD3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558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735083-C597-4EE4-A312-261E37BA8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4FDC91-07AF-401E-98F7-AD2C48356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9FF855-81F3-4EBD-93DB-51F82552A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5C65EA-4094-40C2-BBB7-7248C355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D2F5-3E3A-475F-9534-1AC4FBC5F29D}" type="datetimeFigureOut">
              <a:rPr lang="he-IL" smtClean="0"/>
              <a:t>י"ח/אב/תשע"ז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2A7589-BE9D-4640-A255-FE70EE91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BCD22D-67E6-494C-B70B-B342B8241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8E5-6CA3-4307-B8FD-B300E541DD3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220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CF8AEC-49FD-40EB-83A9-D8AF2737E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390008B-FDA6-4E60-BC71-BEDBFC6AF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43756A0-D276-4136-8227-7AFC35C1A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72982E-8DE9-44BF-8D84-F1E579365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D2F5-3E3A-475F-9534-1AC4FBC5F29D}" type="datetimeFigureOut">
              <a:rPr lang="he-IL" smtClean="0"/>
              <a:t>י"ח/אב/תשע"ז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C2DA21-261A-48AB-B9DA-46D0D4DF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34B863-A287-4466-BDC8-876BFDF9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8E5-6CA3-4307-B8FD-B300E541DD3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217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1B60C52-1D04-4EA1-BE81-B21D77F09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829387-E65C-4870-ACB0-D05836B31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8138B9-0664-4E3B-A807-EC946890B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DD2F5-3E3A-475F-9534-1AC4FBC5F29D}" type="datetimeFigureOut">
              <a:rPr lang="he-IL" smtClean="0"/>
              <a:t>י"ח/אב/תשע"ז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B9CCB8-07AD-4E2C-A248-0C761CAB1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922A98-A81C-42FA-AC5A-B7CF39C65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1D8E5-6CA3-4307-B8FD-B300E541DD3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2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4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1ECF4-04B1-427F-908B-2230003F6C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Inhibited Spontaneous Emission</a:t>
            </a:r>
            <a:br>
              <a:rPr lang="en-US" b="1"/>
            </a:br>
            <a:endParaRPr lang="he-IL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E3B3A0-B697-4C93-A0B0-119CF431F3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err="1"/>
              <a:t>Eran</a:t>
            </a:r>
            <a:r>
              <a:rPr lang="en-US" sz="3600"/>
              <a:t> </a:t>
            </a:r>
            <a:r>
              <a:rPr lang="en-US" sz="3600" err="1"/>
              <a:t>Gazit</a:t>
            </a:r>
            <a:r>
              <a:rPr lang="en-US" sz="3600"/>
              <a:t> &amp; Ayal Beck</a:t>
            </a:r>
            <a:endParaRPr lang="he-IL" sz="3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290FD31-14A9-495E-BCA2-F1FF25DED7E9}"/>
              </a:ext>
            </a:extLst>
          </p:cNvPr>
          <p:cNvSpPr txBox="1"/>
          <p:nvPr/>
        </p:nvSpPr>
        <p:spPr>
          <a:xfrm>
            <a:off x="239151" y="5809958"/>
            <a:ext cx="4674933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/>
              <a:t>Daniel </a:t>
            </a:r>
            <a:r>
              <a:rPr lang="en-US" err="1"/>
              <a:t>Kleppner</a:t>
            </a:r>
            <a:endParaRPr lang="en-US"/>
          </a:p>
          <a:p>
            <a:r>
              <a:rPr lang="en-US"/>
              <a:t>Phys. Rev. Lett. </a:t>
            </a:r>
            <a:r>
              <a:rPr lang="en-US" b="1"/>
              <a:t>47</a:t>
            </a:r>
            <a:r>
              <a:rPr lang="en-US"/>
              <a:t>, 233 – Published 27 July 1981</a:t>
            </a:r>
          </a:p>
          <a:p>
            <a:r>
              <a:rPr lang="en-US"/>
              <a:t/>
            </a:r>
            <a:br>
              <a:rPr lang="en-US"/>
            </a:b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81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B80949-2C05-4CB8-92BE-AB09D35E9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Density Of Modes In A Waveguide</a:t>
            </a:r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59F450A-3197-4FD9-9877-F896B0F1B47B}"/>
                  </a:ext>
                </a:extLst>
              </p:cNvPr>
              <p:cNvSpPr txBox="1"/>
              <p:nvPr/>
            </p:nvSpPr>
            <p:spPr>
              <a:xfrm>
                <a:off x="838200" y="1862138"/>
                <a:ext cx="3917291" cy="1273426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 ∝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36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he-IL" sz="3600" b="1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9F450A-3197-4FD9-9877-F896B0F1B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62138"/>
                <a:ext cx="3917291" cy="12734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4B501EDC-1FC9-4AFE-8674-E6589C9BEF9F}"/>
                  </a:ext>
                </a:extLst>
              </p:cNvPr>
              <p:cNvSpPr txBox="1"/>
              <p:nvPr/>
            </p:nvSpPr>
            <p:spPr>
              <a:xfrm>
                <a:off x="838200" y="4071938"/>
                <a:ext cx="4495398" cy="173400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)∝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3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3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6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36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he-IL" sz="3600" b="1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501EDC-1FC9-4AFE-8674-E6589C9BE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71938"/>
                <a:ext cx="4495398" cy="17340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5412B4-5548-475C-90E5-5A526F8A3644}"/>
              </a:ext>
            </a:extLst>
          </p:cNvPr>
          <p:cNvSpPr txBox="1"/>
          <p:nvPr/>
        </p:nvSpPr>
        <p:spPr>
          <a:xfrm>
            <a:off x="0" y="6142148"/>
            <a:ext cx="4856394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/>
              <a:t>Inhibited Spontaneous Emission - Daniel </a:t>
            </a:r>
            <a:r>
              <a:rPr lang="en-US" err="1"/>
              <a:t>Kleppner</a:t>
            </a:r>
            <a:endParaRPr lang="en-US"/>
          </a:p>
          <a:p>
            <a:r>
              <a:rPr lang="en-US"/>
              <a:t>Phys. Rev. Lett. </a:t>
            </a:r>
            <a:r>
              <a:rPr lang="en-US" b="1"/>
              <a:t>47</a:t>
            </a:r>
            <a:r>
              <a:rPr lang="en-US"/>
              <a:t>, 233 – Published 27 July 1981</a:t>
            </a:r>
          </a:p>
          <a:p>
            <a:r>
              <a:rPr lang="en-US"/>
              <a:t/>
            </a:r>
            <a:br>
              <a:rPr lang="en-US"/>
            </a:br>
            <a:endParaRPr lang="he-IL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18FCF609-B32C-449C-B323-36011801F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923" y="1352550"/>
            <a:ext cx="5197727" cy="42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8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4E391B-F96B-4FA1-86A2-EB2AF3B1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 and TM Emission</a:t>
            </a:r>
            <a:endParaRPr lang="he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9AACE1-E8FA-410E-9F14-07B29D5C9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1857375"/>
            <a:ext cx="5324475" cy="2561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A3BF9D-2AF1-4262-8C8A-538F7BAE9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575" y="1857375"/>
            <a:ext cx="5200650" cy="2476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3458B1-9C0A-474A-8CD4-593CBEF8AF5D}"/>
              </a:ext>
            </a:extLst>
          </p:cNvPr>
          <p:cNvSpPr txBox="1"/>
          <p:nvPr/>
        </p:nvSpPr>
        <p:spPr>
          <a:xfrm>
            <a:off x="0" y="6142148"/>
            <a:ext cx="6486840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/>
              <a:t>Cavity Quantum Electrodynamics - Serge </a:t>
            </a:r>
            <a:r>
              <a:rPr lang="en-US" err="1"/>
              <a:t>Haroche</a:t>
            </a:r>
            <a:r>
              <a:rPr lang="en-US"/>
              <a:t>, Daniel </a:t>
            </a:r>
            <a:r>
              <a:rPr lang="en-US" err="1"/>
              <a:t>Kleppner</a:t>
            </a:r>
            <a:r>
              <a:rPr lang="en-US"/>
              <a:t> </a:t>
            </a:r>
          </a:p>
          <a:p>
            <a:r>
              <a:rPr lang="en-US"/>
              <a:t>Physics Today 42, 1, 24 (1989)</a:t>
            </a:r>
            <a:br>
              <a:rPr lang="en-US"/>
            </a:br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2701815B-97DA-4AC9-85BA-7A06DA3B241B}"/>
                  </a:ext>
                </a:extLst>
              </p:cNvPr>
              <p:cNvSpPr txBox="1"/>
              <p:nvPr/>
            </p:nvSpPr>
            <p:spPr>
              <a:xfrm>
                <a:off x="2923332" y="4389940"/>
                <a:ext cx="640175" cy="79887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he-IL" sz="40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01815B-97DA-4AC9-85BA-7A06DA3B2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332" y="4389940"/>
                <a:ext cx="640175" cy="7988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45A85DDC-0AC7-489E-8ADA-6B1B8CFF043A}"/>
              </a:ext>
            </a:extLst>
          </p:cNvPr>
          <p:cNvCxnSpPr/>
          <p:nvPr/>
        </p:nvCxnSpPr>
        <p:spPr>
          <a:xfrm>
            <a:off x="2452844" y="5234126"/>
            <a:ext cx="1581150" cy="0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034FEC9E-5A93-46ED-B508-5C0844A2398F}"/>
                  </a:ext>
                </a:extLst>
              </p:cNvPr>
              <p:cNvSpPr txBox="1"/>
              <p:nvPr/>
            </p:nvSpPr>
            <p:spPr>
              <a:xfrm>
                <a:off x="8581182" y="4418515"/>
                <a:ext cx="524718" cy="8134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he-IL" sz="40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4FEC9E-5A93-46ED-B508-5C0844A23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182" y="4418515"/>
                <a:ext cx="524718" cy="813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B6E330D-8608-443B-95D1-EEC7C63951EF}"/>
              </a:ext>
            </a:extLst>
          </p:cNvPr>
          <p:cNvCxnSpPr>
            <a:cxnSpLocks/>
          </p:cNvCxnSpPr>
          <p:nvPr/>
        </p:nvCxnSpPr>
        <p:spPr>
          <a:xfrm flipV="1">
            <a:off x="9253694" y="4453218"/>
            <a:ext cx="0" cy="844186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DBFDBDA5-361E-45B3-A035-099762E076BC}"/>
                  </a:ext>
                </a:extLst>
              </p:cNvPr>
              <p:cNvSpPr txBox="1"/>
              <p:nvPr/>
            </p:nvSpPr>
            <p:spPr>
              <a:xfrm>
                <a:off x="657225" y="4651073"/>
                <a:ext cx="904415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𝑻𝑬</m:t>
                      </m:r>
                    </m:oMath>
                  </m:oMathPara>
                </a14:m>
                <a:endParaRPr lang="he-IL" sz="3600" b="1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FDBDA5-361E-45B3-A035-099762E07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4651073"/>
                <a:ext cx="90441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ACF4BD20-DAD3-4FB5-B439-A06816E1655B}"/>
                  </a:ext>
                </a:extLst>
              </p:cNvPr>
              <p:cNvSpPr txBox="1"/>
              <p:nvPr/>
            </p:nvSpPr>
            <p:spPr>
              <a:xfrm>
                <a:off x="6584308" y="4653946"/>
                <a:ext cx="1023037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𝑻𝑴</m:t>
                      </m:r>
                    </m:oMath>
                  </m:oMathPara>
                </a14:m>
                <a:endParaRPr lang="he-IL" sz="3600" b="1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F4BD20-DAD3-4FB5-B439-A06816E16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308" y="4653946"/>
                <a:ext cx="1023037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44F2DF8-28BF-415B-A88B-446A498D2A5C}"/>
                  </a:ext>
                </a:extLst>
              </p:cNvPr>
              <p:cNvSpPr txBox="1"/>
              <p:nvPr/>
            </p:nvSpPr>
            <p:spPr>
              <a:xfrm>
                <a:off x="1673851" y="5309325"/>
                <a:ext cx="3291222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𝑝𝑜𝑙𝑎𝑟𝑖𝑧𝑎𝑡𝑖𝑜𝑛</m:t>
                      </m:r>
                    </m:oMath>
                  </m:oMathPara>
                </a14:m>
                <a:endParaRPr lang="he-IL" sz="36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4F2DF8-28BF-415B-A88B-446A498D2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851" y="5309325"/>
                <a:ext cx="3291222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0E8816A7-713E-464D-B19F-91A7D30CB588}"/>
                  </a:ext>
                </a:extLst>
              </p:cNvPr>
              <p:cNvSpPr txBox="1"/>
              <p:nvPr/>
            </p:nvSpPr>
            <p:spPr>
              <a:xfrm>
                <a:off x="7608083" y="5351299"/>
                <a:ext cx="3294683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𝑝𝑜𝑙𝑎𝑟𝑖𝑧𝑎𝑡𝑖𝑜𝑛</m:t>
                      </m:r>
                    </m:oMath>
                  </m:oMathPara>
                </a14:m>
                <a:endParaRPr lang="he-IL" sz="3600" b="1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8816A7-713E-464D-B19F-91A7D30CB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083" y="5351299"/>
                <a:ext cx="3294683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1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4B0A48-3719-441B-9631-27B11C517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 1</a:t>
            </a:r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4691C0D-DDAB-4A8B-8EB2-529587AE88EF}"/>
              </a:ext>
            </a:extLst>
          </p:cNvPr>
          <p:cNvSpPr/>
          <p:nvPr/>
        </p:nvSpPr>
        <p:spPr>
          <a:xfrm>
            <a:off x="3352800" y="2165351"/>
            <a:ext cx="4857750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6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3529CFC-21B4-40EA-BF55-D4F169CF1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45" y="2262188"/>
            <a:ext cx="1474305" cy="70643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6AE142E-AEB3-4321-838F-0F0DE2B25380}"/>
              </a:ext>
            </a:extLst>
          </p:cNvPr>
          <p:cNvCxnSpPr/>
          <p:nvPr/>
        </p:nvCxnSpPr>
        <p:spPr>
          <a:xfrm>
            <a:off x="9048750" y="1924050"/>
            <a:ext cx="2209800" cy="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010F996-4909-4887-A3EA-001A76E68E8E}"/>
              </a:ext>
            </a:extLst>
          </p:cNvPr>
          <p:cNvCxnSpPr/>
          <p:nvPr/>
        </p:nvCxnSpPr>
        <p:spPr>
          <a:xfrm>
            <a:off x="9048750" y="3390900"/>
            <a:ext cx="2209800" cy="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73C555EF-8F47-4EEC-99D6-72A3A65690B9}"/>
              </a:ext>
            </a:extLst>
          </p:cNvPr>
          <p:cNvCxnSpPr>
            <a:cxnSpLocks/>
          </p:cNvCxnSpPr>
          <p:nvPr/>
        </p:nvCxnSpPr>
        <p:spPr>
          <a:xfrm>
            <a:off x="9201150" y="2146301"/>
            <a:ext cx="0" cy="1068387"/>
          </a:xfrm>
          <a:prstGeom prst="straightConnector1">
            <a:avLst/>
          </a:prstGeom>
          <a:ln w="730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BAB85145-21B1-4B02-94A6-B8F34BEC76BA}"/>
              </a:ext>
            </a:extLst>
          </p:cNvPr>
          <p:cNvCxnSpPr>
            <a:cxnSpLocks/>
          </p:cNvCxnSpPr>
          <p:nvPr/>
        </p:nvCxnSpPr>
        <p:spPr>
          <a:xfrm>
            <a:off x="9639300" y="2146301"/>
            <a:ext cx="0" cy="1068387"/>
          </a:xfrm>
          <a:prstGeom prst="straightConnector1">
            <a:avLst/>
          </a:prstGeom>
          <a:ln w="730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6BB2F1E7-41AC-4D5B-814E-B107FA13946C}"/>
              </a:ext>
            </a:extLst>
          </p:cNvPr>
          <p:cNvCxnSpPr>
            <a:cxnSpLocks/>
          </p:cNvCxnSpPr>
          <p:nvPr/>
        </p:nvCxnSpPr>
        <p:spPr>
          <a:xfrm>
            <a:off x="10039350" y="2146301"/>
            <a:ext cx="0" cy="1068387"/>
          </a:xfrm>
          <a:prstGeom prst="straightConnector1">
            <a:avLst/>
          </a:prstGeom>
          <a:ln w="730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B194A561-8408-4761-A316-9C8A78C9D67F}"/>
              </a:ext>
            </a:extLst>
          </p:cNvPr>
          <p:cNvCxnSpPr>
            <a:cxnSpLocks/>
          </p:cNvCxnSpPr>
          <p:nvPr/>
        </p:nvCxnSpPr>
        <p:spPr>
          <a:xfrm>
            <a:off x="10477500" y="2146301"/>
            <a:ext cx="0" cy="1068387"/>
          </a:xfrm>
          <a:prstGeom prst="straightConnector1">
            <a:avLst/>
          </a:prstGeom>
          <a:ln w="730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4AB80775-F3A0-4937-9F58-7D59D193C6FE}"/>
              </a:ext>
            </a:extLst>
          </p:cNvPr>
          <p:cNvCxnSpPr>
            <a:cxnSpLocks/>
          </p:cNvCxnSpPr>
          <p:nvPr/>
        </p:nvCxnSpPr>
        <p:spPr>
          <a:xfrm>
            <a:off x="10801350" y="2146301"/>
            <a:ext cx="0" cy="1068387"/>
          </a:xfrm>
          <a:prstGeom prst="straightConnector1">
            <a:avLst/>
          </a:prstGeom>
          <a:ln w="730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CB604823-A197-4994-B7BC-E1E926CB4F7E}"/>
              </a:ext>
            </a:extLst>
          </p:cNvPr>
          <p:cNvCxnSpPr>
            <a:cxnSpLocks/>
          </p:cNvCxnSpPr>
          <p:nvPr/>
        </p:nvCxnSpPr>
        <p:spPr>
          <a:xfrm>
            <a:off x="11239500" y="2146301"/>
            <a:ext cx="0" cy="1068387"/>
          </a:xfrm>
          <a:prstGeom prst="straightConnector1">
            <a:avLst/>
          </a:prstGeom>
          <a:ln w="730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5A519606-959C-45F4-BD8C-52E83800162B}"/>
              </a:ext>
            </a:extLst>
          </p:cNvPr>
          <p:cNvCxnSpPr>
            <a:cxnSpLocks/>
          </p:cNvCxnSpPr>
          <p:nvPr/>
        </p:nvCxnSpPr>
        <p:spPr>
          <a:xfrm>
            <a:off x="2324100" y="2582864"/>
            <a:ext cx="781050" cy="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2E1EA186-E576-47F5-BF2F-EBC2B1466B42}"/>
              </a:ext>
            </a:extLst>
          </p:cNvPr>
          <p:cNvCxnSpPr>
            <a:cxnSpLocks/>
          </p:cNvCxnSpPr>
          <p:nvPr/>
        </p:nvCxnSpPr>
        <p:spPr>
          <a:xfrm>
            <a:off x="8267700" y="2601914"/>
            <a:ext cx="781050" cy="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3A9F730-D730-489D-BE73-81F5E48E8311}"/>
              </a:ext>
            </a:extLst>
          </p:cNvPr>
          <p:cNvSpPr txBox="1"/>
          <p:nvPr/>
        </p:nvSpPr>
        <p:spPr>
          <a:xfrm>
            <a:off x="9319447" y="1251169"/>
            <a:ext cx="166840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/>
              <a:t>Detector</a:t>
            </a:r>
            <a:endParaRPr lang="he-IL" sz="3200" b="1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D3471937-8202-473D-B623-33DBF3EEF4F5}"/>
              </a:ext>
            </a:extLst>
          </p:cNvPr>
          <p:cNvCxnSpPr/>
          <p:nvPr/>
        </p:nvCxnSpPr>
        <p:spPr>
          <a:xfrm>
            <a:off x="3352800" y="3390900"/>
            <a:ext cx="4857750" cy="0"/>
          </a:xfrm>
          <a:prstGeom prst="straightConnector1">
            <a:avLst/>
          </a:prstGeom>
          <a:ln w="539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80C7B697-BA74-4288-A036-DBB11B975795}"/>
                  </a:ext>
                </a:extLst>
              </p:cNvPr>
              <p:cNvSpPr txBox="1"/>
              <p:nvPr/>
            </p:nvSpPr>
            <p:spPr>
              <a:xfrm>
                <a:off x="5048942" y="3423950"/>
                <a:ext cx="1465466" cy="58477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he-IL" sz="3200" b="1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0C7B697-BA74-4288-A036-DBB11B97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942" y="3423950"/>
                <a:ext cx="146546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CD08C591-9E66-413E-B23E-3FE6B120731C}"/>
              </a:ext>
            </a:extLst>
          </p:cNvPr>
          <p:cNvCxnSpPr>
            <a:cxnSpLocks/>
          </p:cNvCxnSpPr>
          <p:nvPr/>
        </p:nvCxnSpPr>
        <p:spPr>
          <a:xfrm flipV="1">
            <a:off x="3524250" y="2291557"/>
            <a:ext cx="0" cy="704850"/>
          </a:xfrm>
          <a:prstGeom prst="straightConnector1">
            <a:avLst/>
          </a:prstGeom>
          <a:ln w="539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8232247-AD12-482F-B582-CA7E97AFB560}"/>
              </a:ext>
            </a:extLst>
          </p:cNvPr>
          <p:cNvSpPr txBox="1"/>
          <p:nvPr/>
        </p:nvSpPr>
        <p:spPr>
          <a:xfrm>
            <a:off x="4877492" y="1417857"/>
            <a:ext cx="207582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/>
              <a:t>Waveguide</a:t>
            </a:r>
            <a:endParaRPr lang="he-IL" sz="32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C6C236DE-B054-40A5-8F05-F119C927F6EA}"/>
                  </a:ext>
                </a:extLst>
              </p:cNvPr>
              <p:cNvSpPr txBox="1"/>
              <p:nvPr/>
            </p:nvSpPr>
            <p:spPr>
              <a:xfrm>
                <a:off x="3676651" y="2331969"/>
                <a:ext cx="1791965" cy="58477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he-IL" sz="32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C236DE-B054-40A5-8F05-F119C927F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651" y="2331969"/>
                <a:ext cx="179196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EDCD15CD-1860-41C9-A347-213B80AD6F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2427" y="4463256"/>
            <a:ext cx="4048125" cy="1762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B6C29824-48C0-4A84-AFA2-6F7E91151D61}"/>
                  </a:ext>
                </a:extLst>
              </p:cNvPr>
              <p:cNvSpPr txBox="1"/>
              <p:nvPr/>
            </p:nvSpPr>
            <p:spPr>
              <a:xfrm>
                <a:off x="1443712" y="5708224"/>
                <a:ext cx="1245854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he-IL" sz="3600" b="1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6C29824-48C0-4A84-AFA2-6F7E91151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712" y="5708224"/>
                <a:ext cx="1245854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6006E653-F3FA-4CF5-9CF6-A47C5C41262C}"/>
                  </a:ext>
                </a:extLst>
              </p:cNvPr>
              <p:cNvSpPr txBox="1"/>
              <p:nvPr/>
            </p:nvSpPr>
            <p:spPr>
              <a:xfrm>
                <a:off x="1443712" y="4291517"/>
                <a:ext cx="1186542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he-IL" sz="3600" b="1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006E653-F3FA-4CF5-9CF6-A47C5C412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712" y="4291517"/>
                <a:ext cx="1186542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23402FD5-BF5B-4609-A4E7-2EE1946F3B9D}"/>
              </a:ext>
            </a:extLst>
          </p:cNvPr>
          <p:cNvCxnSpPr>
            <a:cxnSpLocks/>
          </p:cNvCxnSpPr>
          <p:nvPr/>
        </p:nvCxnSpPr>
        <p:spPr>
          <a:xfrm flipV="1">
            <a:off x="6953268" y="4674762"/>
            <a:ext cx="0" cy="1355357"/>
          </a:xfrm>
          <a:prstGeom prst="straightConnector1">
            <a:avLst/>
          </a:prstGeom>
          <a:ln w="539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5BA2DFA7-9C94-4BC2-B6E4-20406B901279}"/>
                  </a:ext>
                </a:extLst>
              </p:cNvPr>
              <p:cNvSpPr txBox="1"/>
              <p:nvPr/>
            </p:nvSpPr>
            <p:spPr>
              <a:xfrm>
                <a:off x="7290832" y="5051930"/>
                <a:ext cx="3452676" cy="58477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𝒎𝒎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sz="3200" b="1" i="0" dirty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he-IL" sz="3200" b="1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BA2DFA7-9C94-4BC2-B6E4-20406B901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832" y="5051930"/>
                <a:ext cx="345267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84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C357AE-48D4-47C6-A79C-9C8455330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797" y="454957"/>
            <a:ext cx="5642086" cy="48858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6F3FF9-6579-4763-B4E4-8EC517FC5A06}"/>
              </a:ext>
            </a:extLst>
          </p:cNvPr>
          <p:cNvSpPr txBox="1"/>
          <p:nvPr/>
        </p:nvSpPr>
        <p:spPr>
          <a:xfrm>
            <a:off x="0" y="6142148"/>
            <a:ext cx="6486840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/>
              <a:t>Cavity Quantum Electrodynamics - Serge </a:t>
            </a:r>
            <a:r>
              <a:rPr lang="en-US" err="1"/>
              <a:t>Haroche</a:t>
            </a:r>
            <a:r>
              <a:rPr lang="en-US"/>
              <a:t>, Daniel </a:t>
            </a:r>
            <a:r>
              <a:rPr lang="en-US" err="1"/>
              <a:t>Kleppner</a:t>
            </a:r>
            <a:r>
              <a:rPr lang="en-US"/>
              <a:t> </a:t>
            </a:r>
          </a:p>
          <a:p>
            <a:r>
              <a:rPr lang="en-US"/>
              <a:t>Physics Today 42, 1, 24 (1989)</a:t>
            </a:r>
            <a:br>
              <a:rPr lang="en-US"/>
            </a:br>
            <a:endParaRPr lang="he-I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57A3C22-C630-4078-9697-CE370BE791A0}"/>
              </a:ext>
            </a:extLst>
          </p:cNvPr>
          <p:cNvSpPr txBox="1"/>
          <p:nvPr/>
        </p:nvSpPr>
        <p:spPr>
          <a:xfrm>
            <a:off x="689317" y="351692"/>
            <a:ext cx="151984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/>
              <a:t>Results</a:t>
            </a:r>
            <a:endParaRPr lang="he-IL" sz="3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344F2DF8-28BF-415B-A88B-446A498D2A5C}"/>
                  </a:ext>
                </a:extLst>
              </p:cNvPr>
              <p:cNvSpPr txBox="1"/>
              <p:nvPr/>
            </p:nvSpPr>
            <p:spPr>
              <a:xfrm>
                <a:off x="942908" y="2205362"/>
                <a:ext cx="2722889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/>
                        </a:rPr>
                        <m:t>𝐍𝐮𝐦𝐛𝐞𝐫</m:t>
                      </m:r>
                      <m:r>
                        <a:rPr lang="en-US" sz="2800" b="1" i="0" smtClean="0">
                          <a:latin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</a:rPr>
                        <m:t>𝐨𝐟</m:t>
                      </m:r>
                    </m:oMath>
                  </m:oMathPara>
                </a14:m>
                <a:endParaRPr lang="en-US" sz="2800" b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</a:rPr>
                        <m:t>𝐬𝐭𝐢𝐥𝐥</m:t>
                      </m:r>
                      <m:r>
                        <a:rPr lang="en-US" sz="2800" b="1" i="0" smtClean="0">
                          <a:latin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</a:rPr>
                        <m:t>𝐞𝐱𝐜𝐢𝐭𝐞𝐝</m:t>
                      </m:r>
                    </m:oMath>
                  </m:oMathPara>
                </a14:m>
                <a:endParaRPr lang="en-US" sz="2800" b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</a:rPr>
                        <m:t>𝐚𝐭𝐨𝐦𝐬</m:t>
                      </m:r>
                    </m:oMath>
                  </m:oMathPara>
                </a14:m>
                <a:endParaRPr lang="he-IL" sz="28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44F2DF8-28BF-415B-A88B-446A498D2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08" y="2205362"/>
                <a:ext cx="2722889" cy="13849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344F2DF8-28BF-415B-A88B-446A498D2A5C}"/>
              </a:ext>
            </a:extLst>
          </p:cNvPr>
          <p:cNvSpPr txBox="1"/>
          <p:nvPr/>
        </p:nvSpPr>
        <p:spPr>
          <a:xfrm>
            <a:off x="5381611" y="5401324"/>
            <a:ext cx="27228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latin typeface="Cambria Math"/>
              </a:rPr>
              <a:t>Wavelength</a:t>
            </a:r>
          </a:p>
        </p:txBody>
      </p:sp>
    </p:spTree>
    <p:extLst>
      <p:ext uri="{BB962C8B-B14F-4D97-AF65-F5344CB8AC3E}">
        <p14:creationId xmlns:p14="http://schemas.microsoft.com/office/powerpoint/2010/main" val="33670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31E96D-107A-436A-805B-0FCEAA649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 2</a:t>
            </a:r>
            <a:endParaRPr lang="he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5E38B4-EC47-4750-8DC8-383B33B01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4" y="193675"/>
            <a:ext cx="7232229" cy="6492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498F5E-19C4-414E-9B02-5C850E366456}"/>
              </a:ext>
            </a:extLst>
          </p:cNvPr>
          <p:cNvSpPr txBox="1"/>
          <p:nvPr/>
        </p:nvSpPr>
        <p:spPr>
          <a:xfrm>
            <a:off x="438150" y="5657671"/>
            <a:ext cx="3507627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/>
              <a:t>Cavity Quantum Electrodynamics – </a:t>
            </a:r>
            <a:br>
              <a:rPr lang="en-US"/>
            </a:br>
            <a:r>
              <a:rPr lang="en-US"/>
              <a:t>Serge </a:t>
            </a:r>
            <a:r>
              <a:rPr lang="en-US" err="1"/>
              <a:t>Haroche</a:t>
            </a:r>
            <a:r>
              <a:rPr lang="en-US"/>
              <a:t>, Daniel </a:t>
            </a:r>
            <a:r>
              <a:rPr lang="en-US" err="1"/>
              <a:t>Kleppner</a:t>
            </a:r>
            <a:r>
              <a:rPr lang="en-US"/>
              <a:t> </a:t>
            </a:r>
          </a:p>
          <a:p>
            <a:r>
              <a:rPr lang="en-US"/>
              <a:t>Physics Today 42, 1, 24 (1989)</a:t>
            </a:r>
            <a:br>
              <a:rPr lang="en-US"/>
            </a:b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81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5D178E-BA22-4910-AF95-A27C9A87D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7B955E-2DEE-4F0F-8C2C-446E593E8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Spontaneous emission can be inhibited under the right conditions </a:t>
            </a:r>
          </a:p>
          <a:p>
            <a:r>
              <a:rPr lang="en-US"/>
              <a:t>We showed the possibility of inhibited spontaneous emission through classical arguments </a:t>
            </a:r>
          </a:p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94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8506EB-DA3F-4EA5-B002-5F9B3EE1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ctr"/>
            <a:r>
              <a:rPr lang="en-US"/>
              <a:t>Thanks for listening!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95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9D3E08-D296-4896-8BB6-1BD420846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684" y="1057372"/>
            <a:ext cx="6626488" cy="25443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B4DBDDF7-9948-46A2-8CD7-223DE0D3976D}"/>
                  </a:ext>
                </a:extLst>
              </p:cNvPr>
              <p:cNvSpPr txBox="1"/>
              <p:nvPr/>
            </p:nvSpPr>
            <p:spPr>
              <a:xfrm>
                <a:off x="2150836" y="2942104"/>
                <a:ext cx="1245854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he-IL" sz="36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4DBDDF7-9948-46A2-8CD7-223DE0D39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36" y="2942104"/>
                <a:ext cx="1245854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6810BF2-FA0B-4323-BCD9-430B3B46D3F1}"/>
                  </a:ext>
                </a:extLst>
              </p:cNvPr>
              <p:cNvSpPr txBox="1"/>
              <p:nvPr/>
            </p:nvSpPr>
            <p:spPr>
              <a:xfrm>
                <a:off x="2180492" y="1682410"/>
                <a:ext cx="1186542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he-IL" sz="36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6810BF2-FA0B-4323-BCD9-430B3B46D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492" y="1682410"/>
                <a:ext cx="1186542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E317AA41-F69E-4A29-9179-C9CED0AC2051}"/>
              </a:ext>
            </a:extLst>
          </p:cNvPr>
          <p:cNvCxnSpPr>
            <a:cxnSpLocks/>
          </p:cNvCxnSpPr>
          <p:nvPr/>
        </p:nvCxnSpPr>
        <p:spPr>
          <a:xfrm>
            <a:off x="5500467" y="2185013"/>
            <a:ext cx="0" cy="109354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D1D04A58-9935-4246-ACF3-9B4D365D38CD}"/>
                  </a:ext>
                </a:extLst>
              </p:cNvPr>
              <p:cNvSpPr txBox="1"/>
              <p:nvPr/>
            </p:nvSpPr>
            <p:spPr>
              <a:xfrm>
                <a:off x="9614956" y="734206"/>
                <a:ext cx="952504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he-IL" sz="3600" b="1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D04A58-9935-4246-ACF3-9B4D365D3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956" y="734206"/>
                <a:ext cx="95250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F6E0D1DB-C9F7-41C3-8A17-A4B641A2742A}"/>
                  </a:ext>
                </a:extLst>
              </p:cNvPr>
              <p:cNvSpPr txBox="1"/>
              <p:nvPr/>
            </p:nvSpPr>
            <p:spPr>
              <a:xfrm>
                <a:off x="2898669" y="4013601"/>
                <a:ext cx="5933804" cy="11331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36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E0D1DB-C9F7-41C3-8A17-A4B641A27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669" y="4013601"/>
                <a:ext cx="5933804" cy="11331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581ACC6B-9405-4472-BF47-D83AF45AD506}"/>
                  </a:ext>
                </a:extLst>
              </p:cNvPr>
              <p:cNvSpPr txBox="1"/>
              <p:nvPr/>
            </p:nvSpPr>
            <p:spPr>
              <a:xfrm>
                <a:off x="4387055" y="5695692"/>
                <a:ext cx="2775503" cy="65627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he-IL" sz="36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1ACC6B-9405-4472-BF47-D83AF45AD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055" y="5695692"/>
                <a:ext cx="2775503" cy="656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8ACB8B3-A9A5-406B-ABD6-BBFF61B6FDCA}"/>
              </a:ext>
            </a:extLst>
          </p:cNvPr>
          <p:cNvSpPr txBox="1"/>
          <p:nvPr/>
        </p:nvSpPr>
        <p:spPr>
          <a:xfrm>
            <a:off x="421866" y="4375339"/>
            <a:ext cx="235189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/>
              <a:t>Fermi Golden Rule</a:t>
            </a:r>
            <a:endParaRPr lang="he-IL" sz="24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28D729C-4C70-49D1-8502-FAC6D16A6B9A}"/>
              </a:ext>
            </a:extLst>
          </p:cNvPr>
          <p:cNvSpPr txBox="1"/>
          <p:nvPr/>
        </p:nvSpPr>
        <p:spPr>
          <a:xfrm>
            <a:off x="319994" y="5608329"/>
            <a:ext cx="248342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/>
              <a:t>Probability to find excited atom</a:t>
            </a:r>
            <a:endParaRPr lang="he-IL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58E40006-E48C-478C-B7E8-0C444B491448}"/>
                  </a:ext>
                </a:extLst>
              </p:cNvPr>
              <p:cNvSpPr txBox="1"/>
              <p:nvPr/>
            </p:nvSpPr>
            <p:spPr>
              <a:xfrm>
                <a:off x="9614956" y="4124977"/>
                <a:ext cx="2030235" cy="9103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he-IL" sz="28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E40006-E48C-478C-B7E8-0C444B491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956" y="4124977"/>
                <a:ext cx="2030235" cy="9103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8850B-50A5-4231-909E-782A1A485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Spontaneous Emission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69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2DCC2D-5050-4450-BAFC-9EEEE287D558}"/>
              </a:ext>
            </a:extLst>
          </p:cNvPr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813201748"/>
              </p:ext>
            </p:ext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Density of </a:t>
            </a:r>
            <a:r>
              <a:rPr lang="en-US" dirty="0" smtClean="0"/>
              <a:t>modes</a:t>
            </a:r>
            <a:r>
              <a:rPr lang="en-US" dirty="0" smtClean="0"/>
              <a:t> </a:t>
            </a:r>
            <a:r>
              <a:rPr lang="en-US" dirty="0"/>
              <a:t>in free space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364AEBF5-257B-415F-A104-F41B78FF61ED}"/>
                  </a:ext>
                </a:extLst>
              </p:cNvPr>
              <p:cNvSpPr txBox="1"/>
              <p:nvPr/>
            </p:nvSpPr>
            <p:spPr>
              <a:xfrm>
                <a:off x="3761902" y="2611537"/>
                <a:ext cx="1726242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he-IL" sz="360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64AEBF5-257B-415F-A104-F41B78FF6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902" y="2611537"/>
                <a:ext cx="1726242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C652B2A-DBB0-410F-A91B-29B8201A6808}"/>
                  </a:ext>
                </a:extLst>
              </p:cNvPr>
              <p:cNvSpPr txBox="1"/>
              <p:nvPr/>
            </p:nvSpPr>
            <p:spPr>
              <a:xfrm>
                <a:off x="6815173" y="2546192"/>
                <a:ext cx="3905493" cy="70121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he-IL" sz="360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C652B2A-DBB0-410F-A91B-29B8201A6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173" y="2546192"/>
                <a:ext cx="3905493" cy="701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456F4A0C-2FBF-477F-B915-B4E8AB962E6F}"/>
                  </a:ext>
                </a:extLst>
              </p:cNvPr>
              <p:cNvSpPr txBox="1"/>
              <p:nvPr/>
            </p:nvSpPr>
            <p:spPr>
              <a:xfrm>
                <a:off x="5488144" y="2295413"/>
                <a:ext cx="1152880" cy="1107996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he-IL" sz="660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56F4A0C-2FBF-477F-B915-B4E8AB962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144" y="2295413"/>
                <a:ext cx="1152880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B3B6A84-9159-4351-AB67-6B6704D72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662" y="1931395"/>
            <a:ext cx="2093704" cy="19493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608AAEA7-7CE8-470A-8124-54DBCC935DFE}"/>
                  </a:ext>
                </a:extLst>
              </p:cNvPr>
              <p:cNvSpPr txBox="1"/>
              <p:nvPr/>
            </p:nvSpPr>
            <p:spPr>
              <a:xfrm>
                <a:off x="5150662" y="4509693"/>
                <a:ext cx="4989378" cy="1204176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𝑣𝑎𝑐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f>
                        <m:fPr>
                          <m:ctrlPr>
                            <a:rPr lang="en-US" sz="3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𝜕𝜈</m:t>
                          </m:r>
                        </m:den>
                      </m:f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e-IL" sz="360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08AAEA7-7CE8-470A-8124-54DBCC935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662" y="4509693"/>
                <a:ext cx="4989378" cy="1204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E7232851-7545-4BAE-8CAF-0912A7645422}"/>
                  </a:ext>
                </a:extLst>
              </p:cNvPr>
              <p:cNvSpPr txBox="1"/>
              <p:nvPr/>
            </p:nvSpPr>
            <p:spPr>
              <a:xfrm>
                <a:off x="1288632" y="4121414"/>
                <a:ext cx="2778389" cy="198073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he-IL" sz="360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7232851-7545-4BAE-8CAF-0912A7645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632" y="4121414"/>
                <a:ext cx="2778389" cy="19807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8A7D7AA3-80D2-4E1F-9918-66474048576D}"/>
              </a:ext>
            </a:extLst>
          </p:cNvPr>
          <p:cNvSpPr/>
          <p:nvPr/>
        </p:nvSpPr>
        <p:spPr>
          <a:xfrm>
            <a:off x="5150661" y="4509693"/>
            <a:ext cx="5689763" cy="13577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28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640BE7-37ED-4230-A3AA-58262AF77212}"/>
              </a:ext>
            </a:extLst>
          </p:cNvPr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461009392"/>
              </p:ext>
            </p:extLst>
          </p:nvPr>
        </p:nvSpPr>
        <p:spPr/>
        <p:txBody>
          <a:bodyPr/>
          <a:lstStyle/>
          <a:p>
            <a:r>
              <a:rPr lang="en-US"/>
              <a:t>Density of states in a cavity</a:t>
            </a:r>
            <a:endParaRPr lang="he-I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79A2C2-91A0-4947-B79A-98F1822CDBAF}"/>
              </a:ext>
            </a:extLst>
          </p:cNvPr>
          <p:cNvSpPr txBox="1"/>
          <p:nvPr>
            <p:extLst>
              <p:ext uri="{D42A27DB-BD31-4B8C-83A1-F6EECF244321}">
                <p14:modId xmlns:p14="http://schemas.microsoft.com/office/powerpoint/2010/main" val="2942270351"/>
              </p:ext>
            </p:extLst>
          </p:nvPr>
        </p:nvSpPr>
        <p:spPr>
          <a:xfrm>
            <a:off x="4724400" y="3193211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9DB8B0A0-93AE-4BDC-B96F-9CB4F66CC774}"/>
                  </a:ext>
                </a:extLst>
              </p:cNvPr>
              <p:cNvSpPr txBox="1"/>
              <p:nvPr>
                <p:extLst>
                  <p:ext uri="{D42A27DB-BD31-4B8C-83A1-F6EECF244321}">
                    <p14:modId xmlns:p14="http://schemas.microsoft.com/office/powerpoint/2010/main" val="1726800918"/>
                  </p:ext>
                </p:extLst>
              </p:nvPr>
            </p:nvSpPr>
            <p:spPr>
              <a:xfrm>
                <a:off x="371502" y="1504950"/>
                <a:ext cx="9793902" cy="2557751"/>
              </a:xfrm>
              <a:prstGeom prst="rect">
                <a:avLst/>
              </a:prstGeom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/>
                  <a:t>For a cavity tuned around  </a:t>
                </a:r>
                <a:r>
                  <a:rPr lang="en-US" sz="2400">
                    <a:latin typeface="Cambria Math"/>
                    <a:ea typeface="Cambria Math"/>
                  </a:rPr>
                  <a:t>𝜈</a:t>
                </a:r>
                <a:r>
                  <a:rPr lang="en-US" sz="2400"/>
                  <a:t> with a very high quality factor of Q=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𝜈</m:t>
                        </m:r>
                      </m:num>
                      <m:den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𝛥𝜈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/>
                  <a:t> the </a:t>
                </a:r>
                <a:r>
                  <a:rPr lang="en-US" sz="2400" err="1"/>
                  <a:t>d.o.s</a:t>
                </a:r>
                <a:r>
                  <a:rPr lang="en-US" sz="2400"/>
                  <a:t> is approximately: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𝑚𝑜𝑑𝑒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𝑉𝑜𝑙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𝛥𝜈</m:t>
                        </m:r>
                      </m:den>
                    </m:f>
                  </m:oMath>
                </a14:m>
                <a:endParaRPr lang="en-US" sz="2400"/>
              </a:p>
              <a:p>
                <a:endParaRPr lang="en-US" sz="2400"/>
              </a:p>
              <a:p>
                <a:r>
                  <a:rPr lang="en-US" sz="2400"/>
                  <a:t>If we take, without loss of generality, Vol=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/>
                  <a:t> we get: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𝑐𝑎𝑣𝑖𝑡𝑦</m:t>
                        </m:r>
                      </m:sub>
                    </m:sSub>
                  </m:oMath>
                </a14:m>
                <a:r>
                  <a:rPr lang="en-US" sz="2400" b="0" i="0">
                    <a:latin typeface="+mj-lt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8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𝑄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𝑣𝑎𝑐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𝑄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B8B0A0-93AE-4BDC-B96F-9CB4F66CC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extLst>
                  <p:ext uri="{D42A27DB-BD31-4B8C-83A1-F6EECF244321}">
                    <p14:modId xmlns:p14="http://schemas.microsoft.com/office/powerpoint/2010/main" val="1726800918"/>
                  </p:ext>
                </p:extLst>
              </p:nvPr>
            </p:nvSpPr>
            <p:spPr>
              <a:xfrm>
                <a:off x="371502" y="1504950"/>
                <a:ext cx="9793902" cy="2557751"/>
              </a:xfrm>
              <a:prstGeom prst="rect">
                <a:avLst/>
              </a:prstGeom>
              <a:blipFill>
                <a:blip r:embed="rId2"/>
                <a:stretch>
                  <a:fillRect l="-996" t="-477" b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75" y="3377878"/>
            <a:ext cx="5313168" cy="273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86384" y="4282388"/>
                <a:ext cx="722765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u="sng" dirty="0" smtClean="0"/>
                  <a:t>The Purcell effect</a:t>
                </a:r>
                <a:r>
                  <a:rPr lang="en-US" sz="2400" dirty="0"/>
                  <a:t>: Whenever a cavity satisfies the properties mentioned before, we get an enhanced spontaneous emission rate: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𝑄</m:t>
                    </m:r>
                  </m:oMath>
                </a14:m>
                <a:endParaRPr lang="en-US" sz="240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84" y="4282388"/>
                <a:ext cx="7227650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1350" t="-3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86677" y="6499302"/>
            <a:ext cx="27705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*Graph in courtesy of </a:t>
            </a:r>
            <a:r>
              <a:rPr lang="en-US" sz="1100" err="1"/>
              <a:t>Slava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1613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Inhibited spontaneous emission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107" y="152406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It is also possible to suppress spontaneous emission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For </a:t>
            </a:r>
            <a:r>
              <a:rPr lang="el-GR"/>
              <a:t>λ</a:t>
            </a:r>
            <a:r>
              <a:rPr lang="en-US"/>
              <a:t>&gt;2d (with d being the cavity length) we will get no spontaneous emission!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370" y="2113030"/>
            <a:ext cx="32004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an inhibited spontaneous emission experiment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xmlns="" id="{7EE7F017-CF80-4021-BDF1-3EDA9D9462F1}"/>
              </a:ext>
            </a:extLst>
          </p:cNvPr>
          <p:cNvSpPr/>
          <p:nvPr/>
        </p:nvSpPr>
        <p:spPr>
          <a:xfrm>
            <a:off x="3207434" y="3063972"/>
            <a:ext cx="5233182" cy="31227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xmlns="" id="{248E68EE-DAD9-43BC-AD2E-EA4F65EA1FF7}"/>
              </a:ext>
            </a:extLst>
          </p:cNvPr>
          <p:cNvSpPr/>
          <p:nvPr/>
        </p:nvSpPr>
        <p:spPr>
          <a:xfrm>
            <a:off x="3207434" y="4219236"/>
            <a:ext cx="5233182" cy="31227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68CFA3-6C04-4F36-880F-B751EA695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049" y="3496539"/>
            <a:ext cx="563718" cy="6024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AB01D3-A464-4EB3-B58E-CD15DAE7ADDB}"/>
              </a:ext>
            </a:extLst>
          </p:cNvPr>
          <p:cNvSpPr txBox="1"/>
          <p:nvPr/>
        </p:nvSpPr>
        <p:spPr>
          <a:xfrm>
            <a:off x="838200" y="1759130"/>
            <a:ext cx="555408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/>
              <a:t>Due to technical reasons, we resolve to using waveguides</a:t>
            </a:r>
            <a:endParaRPr lang="he-IL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C2C16F27-B145-4899-BB5A-AB4EE9357BCA}"/>
              </a:ext>
            </a:extLst>
          </p:cNvPr>
          <p:cNvCxnSpPr>
            <a:cxnSpLocks/>
          </p:cNvCxnSpPr>
          <p:nvPr/>
        </p:nvCxnSpPr>
        <p:spPr>
          <a:xfrm>
            <a:off x="3615242" y="3797741"/>
            <a:ext cx="7598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7A4790E5-70BF-4EF7-9D45-E67DD9BAA6CA}"/>
                  </a:ext>
                </a:extLst>
              </p:cNvPr>
              <p:cNvSpPr/>
              <p:nvPr/>
            </p:nvSpPr>
            <p:spPr>
              <a:xfrm>
                <a:off x="3428680" y="3496539"/>
                <a:ext cx="94637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he-IL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A4790E5-70BF-4EF7-9D45-E67DD9BAA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680" y="3496539"/>
                <a:ext cx="9463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51F15E10-D340-42D1-A98A-A575D322591D}"/>
                  </a:ext>
                </a:extLst>
              </p:cNvPr>
              <p:cNvSpPr txBox="1"/>
              <p:nvPr/>
            </p:nvSpPr>
            <p:spPr>
              <a:xfrm>
                <a:off x="1969478" y="3492009"/>
                <a:ext cx="852256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den>
                      </m:f>
                    </m:oMath>
                  </m:oMathPara>
                </a14:m>
                <a:endParaRPr lang="he-IL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F15E10-D340-42D1-A98A-A575D3225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478" y="3492009"/>
                <a:ext cx="852256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1C2F392E-C614-4EC8-A83F-9379299B6ABF}"/>
                  </a:ext>
                </a:extLst>
              </p:cNvPr>
              <p:cNvSpPr txBox="1"/>
              <p:nvPr/>
            </p:nvSpPr>
            <p:spPr>
              <a:xfrm>
                <a:off x="4810125" y="4596977"/>
                <a:ext cx="7293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τ</m:t>
                      </m:r>
                    </m:oMath>
                  </m:oMathPara>
                </a14:m>
                <a:endParaRPr lang="he-IL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2F392E-C614-4EC8-A83F-9379299B6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125" y="4596977"/>
                <a:ext cx="729302" cy="276999"/>
              </a:xfrm>
              <a:prstGeom prst="rect">
                <a:avLst/>
              </a:prstGeom>
              <a:blipFill>
                <a:blip r:embed="rId5"/>
                <a:stretch>
                  <a:fillRect l="-5833" r="-41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D4344DC-2488-4CF2-AB21-673813032248}"/>
              </a:ext>
            </a:extLst>
          </p:cNvPr>
          <p:cNvSpPr txBox="1"/>
          <p:nvPr>
            <p:extLst>
              <p:ext uri="{D42A27DB-BD31-4B8C-83A1-F6EECF244321}">
                <p14:modId xmlns:p14="http://schemas.microsoft.com/office/powerpoint/2010/main" val="3428957343"/>
              </p:ext>
            </p:extLst>
          </p:nvPr>
        </p:nvSpPr>
        <p:spPr>
          <a:xfrm>
            <a:off x="912813" y="5697538"/>
            <a:ext cx="4719501" cy="369887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r>
              <a:rPr lang="en-US"/>
              <a:t>We will use Rydberg atoms for  this experiment</a:t>
            </a:r>
            <a:endParaRPr lang="he-I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661E26C-0A24-4032-B90F-9DB813BCB7E0}"/>
              </a:ext>
            </a:extLst>
          </p:cNvPr>
          <p:cNvSpPr/>
          <p:nvPr/>
        </p:nvSpPr>
        <p:spPr>
          <a:xfrm>
            <a:off x="8443451" y="3019461"/>
            <a:ext cx="1216025" cy="15585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A27D5F-F407-4CDA-B820-45DEA8E9218D}"/>
              </a:ext>
            </a:extLst>
          </p:cNvPr>
          <p:cNvSpPr txBox="1"/>
          <p:nvPr>
            <p:extLst>
              <p:ext uri="{D42A27DB-BD31-4B8C-83A1-F6EECF244321}">
                <p14:modId xmlns:p14="http://schemas.microsoft.com/office/powerpoint/2010/main" val="3952682172"/>
              </p:ext>
            </p:extLst>
          </p:nvPr>
        </p:nvSpPr>
        <p:spPr>
          <a:xfrm>
            <a:off x="8284400" y="3561328"/>
            <a:ext cx="1528085" cy="36988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39969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C1F9C-8C5C-420C-9EFE-4D6244AA0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Waveguide</a:t>
            </a:r>
            <a:endParaRPr lang="he-IL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73C5D51B-76CF-484D-94E0-D2F9949E4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8803" y="1850801"/>
            <a:ext cx="5726447" cy="146536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he-IL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D309857B-8405-4F27-8080-42A84179D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8803" y="3350175"/>
            <a:ext cx="5726447" cy="9619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he-IL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A50DBB1-41DE-406B-A83C-12C685E40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8803" y="1942876"/>
            <a:ext cx="5726447" cy="140412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endParaRPr lang="he-IL" sz="2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4471FE68-91EB-4F9F-8B4B-DA17DBD19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491" y="2539686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he-IL"/>
          </a:p>
        </p:txBody>
      </p:sp>
      <p:sp>
        <p:nvSpPr>
          <p:cNvPr id="44" name="Line 66">
            <a:extLst>
              <a:ext uri="{FF2B5EF4-FFF2-40B4-BE49-F238E27FC236}">
                <a16:creationId xmlns:a16="http://schemas.microsoft.com/office/drawing/2014/main" xmlns="" id="{6C6DF9B7-9C28-42EC-AC1D-F020CCF0AF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8715" y="224767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he-IL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F3496B47-E48E-4B6C-A663-4815A7AE7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641" y="2587861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he-IL"/>
          </a:p>
        </p:txBody>
      </p:sp>
      <p:sp>
        <p:nvSpPr>
          <p:cNvPr id="47" name="Line 69">
            <a:extLst>
              <a:ext uri="{FF2B5EF4-FFF2-40B4-BE49-F238E27FC236}">
                <a16:creationId xmlns:a16="http://schemas.microsoft.com/office/drawing/2014/main" xmlns="" id="{E0DA4528-0561-4DEC-9229-8B05851D5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0541" y="2732568"/>
            <a:ext cx="173037" cy="3460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he-IL"/>
          </a:p>
        </p:txBody>
      </p:sp>
      <p:sp>
        <p:nvSpPr>
          <p:cNvPr id="49" name="Line 71">
            <a:extLst>
              <a:ext uri="{FF2B5EF4-FFF2-40B4-BE49-F238E27FC236}">
                <a16:creationId xmlns:a16="http://schemas.microsoft.com/office/drawing/2014/main" xmlns="" id="{717720B3-A0C1-41FF-AA91-FA3D83CD86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8983" y="2641286"/>
            <a:ext cx="1224396" cy="2382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he-IL"/>
          </a:p>
        </p:txBody>
      </p:sp>
      <p:sp>
        <p:nvSpPr>
          <p:cNvPr id="50" name="Line 72">
            <a:extLst>
              <a:ext uri="{FF2B5EF4-FFF2-40B4-BE49-F238E27FC236}">
                <a16:creationId xmlns:a16="http://schemas.microsoft.com/office/drawing/2014/main" xmlns="" id="{FEEC75E7-EC95-4575-8411-C36F956AE0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874" y="2361093"/>
            <a:ext cx="0" cy="717550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he-IL"/>
          </a:p>
        </p:txBody>
      </p:sp>
      <p:sp>
        <p:nvSpPr>
          <p:cNvPr id="51" name="Line 73">
            <a:extLst>
              <a:ext uri="{FF2B5EF4-FFF2-40B4-BE49-F238E27FC236}">
                <a16:creationId xmlns:a16="http://schemas.microsoft.com/office/drawing/2014/main" xmlns="" id="{0E280411-919A-491A-A6F4-8E33CAABF1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74" y="3069118"/>
            <a:ext cx="644525" cy="0"/>
          </a:xfrm>
          <a:prstGeom prst="line">
            <a:avLst/>
          </a:prstGeom>
          <a:noFill/>
          <a:ln w="44450">
            <a:solidFill>
              <a:srgbClr val="99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he-IL"/>
          </a:p>
        </p:txBody>
      </p:sp>
      <p:sp>
        <p:nvSpPr>
          <p:cNvPr id="54" name="Text Box 76">
            <a:extLst>
              <a:ext uri="{FF2B5EF4-FFF2-40B4-BE49-F238E27FC236}">
                <a16:creationId xmlns:a16="http://schemas.microsoft.com/office/drawing/2014/main" xmlns="" id="{19EBB5FE-6EEE-4640-9448-2267850C9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849" y="1550935"/>
            <a:ext cx="4730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3600" i="1">
                <a:latin typeface="Times New Roman" pitchFamily="18" charset="0"/>
                <a:cs typeface="Times New Roman" pitchFamily="18" charset="0"/>
              </a:rPr>
              <a:t>d</a:t>
            </a:r>
            <a:endParaRPr 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89">
                <a:extLst>
                  <a:ext uri="{FF2B5EF4-FFF2-40B4-BE49-F238E27FC236}">
                    <a16:creationId xmlns:a16="http://schemas.microsoft.com/office/drawing/2014/main" xmlns="" id="{A62925AE-A7D2-4A9B-AABC-76893BD833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7127" y="2800037"/>
                <a:ext cx="53893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9933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𝒛</m:t>
                      </m:r>
                    </m:oMath>
                  </m:oMathPara>
                </a14:m>
                <a:endParaRPr lang="en-US" sz="3600" b="1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Text Box 89">
                <a:extLst>
                  <a:ext uri="{FF2B5EF4-FFF2-40B4-BE49-F238E27FC236}">
                    <a16:creationId xmlns:a16="http://schemas.microsoft.com/office/drawing/2014/main" id="{A62925AE-A7D2-4A9B-AABC-76893BD83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7127" y="2800037"/>
                <a:ext cx="53893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247019FE-9B25-4EF3-9DA7-85DB33D7BD26}"/>
                  </a:ext>
                </a:extLst>
              </p:cNvPr>
              <p:cNvSpPr txBox="1"/>
              <p:nvPr/>
            </p:nvSpPr>
            <p:spPr>
              <a:xfrm>
                <a:off x="4621611" y="2295701"/>
                <a:ext cx="607410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he-IL" sz="360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47019FE-9B25-4EF3-9DA7-85DB33D7B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611" y="2295701"/>
                <a:ext cx="60741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28F49A14-34E0-46E4-8B31-C8BB5980C07F}"/>
                  </a:ext>
                </a:extLst>
              </p:cNvPr>
              <p:cNvSpPr txBox="1"/>
              <p:nvPr/>
            </p:nvSpPr>
            <p:spPr>
              <a:xfrm>
                <a:off x="3417241" y="2789251"/>
                <a:ext cx="663066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he-IL" sz="360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8F49A14-34E0-46E4-8B31-C8BB5980C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241" y="2789251"/>
                <a:ext cx="66306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BDD0C69A-A6FC-49D2-90BB-350F61342952}"/>
                  </a:ext>
                </a:extLst>
              </p:cNvPr>
              <p:cNvSpPr txBox="1"/>
              <p:nvPr/>
            </p:nvSpPr>
            <p:spPr>
              <a:xfrm>
                <a:off x="2619331" y="1972982"/>
                <a:ext cx="817211" cy="69006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he-IL" sz="360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DD0C69A-A6FC-49D2-90BB-350F61342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331" y="1972982"/>
                <a:ext cx="817211" cy="6900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 Box 89">
                <a:extLst>
                  <a:ext uri="{FF2B5EF4-FFF2-40B4-BE49-F238E27FC236}">
                    <a16:creationId xmlns:a16="http://schemas.microsoft.com/office/drawing/2014/main" xmlns="" id="{0D5672F0-C52A-40F4-989C-B66FBC53E4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176" y="1748299"/>
                <a:ext cx="56618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9933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</m:oMath>
                  </m:oMathPara>
                </a14:m>
                <a:endParaRPr lang="en-US" sz="3600" b="1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3" name="Text Box 89">
                <a:extLst>
                  <a:ext uri="{FF2B5EF4-FFF2-40B4-BE49-F238E27FC236}">
                    <a16:creationId xmlns:a16="http://schemas.microsoft.com/office/drawing/2014/main" id="{0D5672F0-C52A-40F4-989C-B66FBC53E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176" y="1748299"/>
                <a:ext cx="56618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 Box 76">
            <a:extLst>
              <a:ext uri="{FF2B5EF4-FFF2-40B4-BE49-F238E27FC236}">
                <a16:creationId xmlns:a16="http://schemas.microsoft.com/office/drawing/2014/main" xmlns="" id="{CF44E64C-A7D4-4D56-A951-902F70F83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402" y="3141881"/>
            <a:ext cx="4730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3600" i="1">
                <a:latin typeface="Times New Roman" pitchFamily="18" charset="0"/>
                <a:cs typeface="Times New Roman" pitchFamily="18" charset="0"/>
              </a:rPr>
              <a:t>0</a:t>
            </a:r>
            <a:endParaRPr lang="en-US" sz="360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51F6A4A0-6235-4AB8-8858-FA8FC64CA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8803" y="4409936"/>
            <a:ext cx="5726447" cy="146536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he-IL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6116B77-5B60-462A-9030-B3F1CCDE9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8803" y="5909310"/>
            <a:ext cx="5726447" cy="9619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he-IL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31BBD0F3-649B-4676-8FDE-A1ED8728D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8803" y="4502011"/>
            <a:ext cx="5726447" cy="140412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endParaRPr lang="he-IL" sz="2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9FE20793-988C-4BB6-B132-466D8725B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491" y="5098821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he-IL"/>
          </a:p>
        </p:txBody>
      </p:sp>
      <p:sp>
        <p:nvSpPr>
          <p:cNvPr id="89" name="Line 66">
            <a:extLst>
              <a:ext uri="{FF2B5EF4-FFF2-40B4-BE49-F238E27FC236}">
                <a16:creationId xmlns:a16="http://schemas.microsoft.com/office/drawing/2014/main" xmlns="" id="{3C0CEE54-DEC2-42E5-B6F1-311B095536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8715" y="480681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he-IL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399FD44A-A512-4234-ACAF-FD6748153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641" y="5146996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he-IL"/>
          </a:p>
        </p:txBody>
      </p:sp>
      <p:sp>
        <p:nvSpPr>
          <p:cNvPr id="91" name="Line 69">
            <a:extLst>
              <a:ext uri="{FF2B5EF4-FFF2-40B4-BE49-F238E27FC236}">
                <a16:creationId xmlns:a16="http://schemas.microsoft.com/office/drawing/2014/main" xmlns="" id="{E52B5CB1-64A2-41B9-A7FB-68A1003236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0541" y="5291703"/>
            <a:ext cx="173037" cy="3460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he-IL"/>
          </a:p>
        </p:txBody>
      </p:sp>
      <p:sp>
        <p:nvSpPr>
          <p:cNvPr id="92" name="Line 71">
            <a:extLst>
              <a:ext uri="{FF2B5EF4-FFF2-40B4-BE49-F238E27FC236}">
                <a16:creationId xmlns:a16="http://schemas.microsoft.com/office/drawing/2014/main" xmlns="" id="{00CD94EF-9412-4EA0-B76C-4C43AA5481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8983" y="5200421"/>
            <a:ext cx="1224396" cy="2382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he-IL"/>
          </a:p>
        </p:txBody>
      </p:sp>
      <p:sp>
        <p:nvSpPr>
          <p:cNvPr id="93" name="Line 72">
            <a:extLst>
              <a:ext uri="{FF2B5EF4-FFF2-40B4-BE49-F238E27FC236}">
                <a16:creationId xmlns:a16="http://schemas.microsoft.com/office/drawing/2014/main" xmlns="" id="{470E75D1-C628-4637-A24A-7D8520E22F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874" y="4920228"/>
            <a:ext cx="0" cy="717550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he-IL"/>
          </a:p>
        </p:txBody>
      </p:sp>
      <p:sp>
        <p:nvSpPr>
          <p:cNvPr id="94" name="Line 73">
            <a:extLst>
              <a:ext uri="{FF2B5EF4-FFF2-40B4-BE49-F238E27FC236}">
                <a16:creationId xmlns:a16="http://schemas.microsoft.com/office/drawing/2014/main" xmlns="" id="{279FAA49-B41A-417E-ABF3-4BCEC26851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74" y="5628253"/>
            <a:ext cx="644525" cy="0"/>
          </a:xfrm>
          <a:prstGeom prst="line">
            <a:avLst/>
          </a:prstGeom>
          <a:noFill/>
          <a:ln w="44450">
            <a:solidFill>
              <a:srgbClr val="99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he-IL"/>
          </a:p>
        </p:txBody>
      </p:sp>
      <p:sp>
        <p:nvSpPr>
          <p:cNvPr id="95" name="Text Box 76">
            <a:extLst>
              <a:ext uri="{FF2B5EF4-FFF2-40B4-BE49-F238E27FC236}">
                <a16:creationId xmlns:a16="http://schemas.microsoft.com/office/drawing/2014/main" xmlns="" id="{920F7654-4CDB-4416-B0CA-8E63E5873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849" y="4110070"/>
            <a:ext cx="4730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3600" i="1">
                <a:latin typeface="Times New Roman" pitchFamily="18" charset="0"/>
                <a:cs typeface="Times New Roman" pitchFamily="18" charset="0"/>
              </a:rPr>
              <a:t>d</a:t>
            </a:r>
            <a:endParaRPr 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 Box 89">
                <a:extLst>
                  <a:ext uri="{FF2B5EF4-FFF2-40B4-BE49-F238E27FC236}">
                    <a16:creationId xmlns:a16="http://schemas.microsoft.com/office/drawing/2014/main" xmlns="" id="{773E421D-0869-458C-9570-5FD3BB1E7F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7127" y="5359172"/>
                <a:ext cx="53893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9933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𝒛</m:t>
                      </m:r>
                    </m:oMath>
                  </m:oMathPara>
                </a14:m>
                <a:endParaRPr lang="en-US" sz="3600" b="1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6" name="Text Box 89">
                <a:extLst>
                  <a:ext uri="{FF2B5EF4-FFF2-40B4-BE49-F238E27FC236}">
                    <a16:creationId xmlns:a16="http://schemas.microsoft.com/office/drawing/2014/main" id="{773E421D-0869-458C-9570-5FD3BB1E7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7127" y="5359172"/>
                <a:ext cx="53893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9FCACD7E-042D-4A78-A8DC-7156AED742F4}"/>
                  </a:ext>
                </a:extLst>
              </p:cNvPr>
              <p:cNvSpPr txBox="1"/>
              <p:nvPr/>
            </p:nvSpPr>
            <p:spPr>
              <a:xfrm>
                <a:off x="4621611" y="4854836"/>
                <a:ext cx="607410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he-IL" sz="360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FCACD7E-042D-4A78-A8DC-7156AED74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611" y="4854836"/>
                <a:ext cx="60741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BEE515D8-D166-40D6-B4B4-DAB5351F9CD3}"/>
                  </a:ext>
                </a:extLst>
              </p:cNvPr>
              <p:cNvSpPr txBox="1"/>
              <p:nvPr/>
            </p:nvSpPr>
            <p:spPr>
              <a:xfrm>
                <a:off x="3417241" y="5348386"/>
                <a:ext cx="619465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he-IL" sz="360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EE515D8-D166-40D6-B4B4-DAB5351F9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241" y="5348386"/>
                <a:ext cx="619465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35F87ECD-BC13-4363-96F4-95629448A088}"/>
                  </a:ext>
                </a:extLst>
              </p:cNvPr>
              <p:cNvSpPr txBox="1"/>
              <p:nvPr/>
            </p:nvSpPr>
            <p:spPr>
              <a:xfrm>
                <a:off x="2599043" y="4455347"/>
                <a:ext cx="863057" cy="69006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he-IL" sz="360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5F87ECD-BC13-4363-96F4-95629448A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043" y="4455347"/>
                <a:ext cx="863057" cy="6900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 Box 76">
            <a:extLst>
              <a:ext uri="{FF2B5EF4-FFF2-40B4-BE49-F238E27FC236}">
                <a16:creationId xmlns:a16="http://schemas.microsoft.com/office/drawing/2014/main" xmlns="" id="{7D8C445A-26C5-44DC-B9E4-6DD178CD8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402" y="5701016"/>
            <a:ext cx="4730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3600" i="1">
                <a:latin typeface="Times New Roman" pitchFamily="18" charset="0"/>
                <a:cs typeface="Times New Roman" pitchFamily="18" charset="0"/>
              </a:rPr>
              <a:t>0</a:t>
            </a:r>
            <a:endParaRPr 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 Box 89">
                <a:extLst>
                  <a:ext uri="{FF2B5EF4-FFF2-40B4-BE49-F238E27FC236}">
                    <a16:creationId xmlns:a16="http://schemas.microsoft.com/office/drawing/2014/main" xmlns="" id="{F1754C5B-1C62-47CB-B54A-721ABC6C74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4561" y="4321775"/>
                <a:ext cx="56618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9933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</m:oMath>
                  </m:oMathPara>
                </a14:m>
                <a:endParaRPr lang="en-US" sz="3600" b="1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1" name="Text Box 89">
                <a:extLst>
                  <a:ext uri="{FF2B5EF4-FFF2-40B4-BE49-F238E27FC236}">
                    <a16:creationId xmlns:a16="http://schemas.microsoft.com/office/drawing/2014/main" id="{F1754C5B-1C62-47CB-B54A-721ABC6C7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561" y="4321775"/>
                <a:ext cx="566181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1F118AEE-63F6-4630-9A9A-9441E8EAB16D}"/>
              </a:ext>
            </a:extLst>
          </p:cNvPr>
          <p:cNvSpPr txBox="1"/>
          <p:nvPr/>
        </p:nvSpPr>
        <p:spPr>
          <a:xfrm>
            <a:off x="8756005" y="1838957"/>
            <a:ext cx="2475358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/>
              <a:t>TE Modes</a:t>
            </a:r>
            <a:endParaRPr lang="he-IL" sz="4400" b="1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B15CC331-DCD5-4167-8277-B5AE359CA6A3}"/>
              </a:ext>
            </a:extLst>
          </p:cNvPr>
          <p:cNvSpPr txBox="1"/>
          <p:nvPr/>
        </p:nvSpPr>
        <p:spPr>
          <a:xfrm>
            <a:off x="8647001" y="4541966"/>
            <a:ext cx="2693366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/>
              <a:t>TM Modes</a:t>
            </a:r>
            <a:endParaRPr lang="he-IL" sz="4400" b="1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F23FAA7C-CCA8-4EE5-BA0A-31591F2AD479}"/>
              </a:ext>
            </a:extLst>
          </p:cNvPr>
          <p:cNvSpPr txBox="1"/>
          <p:nvPr/>
        </p:nvSpPr>
        <p:spPr>
          <a:xfrm>
            <a:off x="7715250" y="2450018"/>
            <a:ext cx="46101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/>
              <a:t>Transverse Electric </a:t>
            </a:r>
            <a:endParaRPr lang="he-IL" sz="360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77EC120F-9016-432A-87E1-B66339E7D4CC}"/>
              </a:ext>
            </a:extLst>
          </p:cNvPr>
          <p:cNvSpPr txBox="1"/>
          <p:nvPr/>
        </p:nvSpPr>
        <p:spPr>
          <a:xfrm>
            <a:off x="7715250" y="5120688"/>
            <a:ext cx="46101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/>
              <a:t>Transverse Magnetic </a:t>
            </a:r>
            <a:endParaRPr lang="he-IL" sz="3600"/>
          </a:p>
        </p:txBody>
      </p:sp>
    </p:spTree>
    <p:extLst>
      <p:ext uri="{BB962C8B-B14F-4D97-AF65-F5344CB8AC3E}">
        <p14:creationId xmlns:p14="http://schemas.microsoft.com/office/powerpoint/2010/main" val="19328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EA36AD-A8A1-4D5E-A200-1261B544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Waveguide</a:t>
            </a:r>
            <a:endParaRPr lang="he-IL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xmlns="" id="{1D7B6B4D-B41B-4926-A51C-C5D2999C3CA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856215"/>
              </p:ext>
            </p:extLst>
          </p:nvPr>
        </p:nvGraphicFramePr>
        <p:xfrm>
          <a:off x="838200" y="2762250"/>
          <a:ext cx="4686175" cy="348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3" imgW="1536480" imgH="1143000" progId="Equation.3">
                  <p:embed/>
                </p:oleObj>
              </mc:Choice>
              <mc:Fallback>
                <p:oleObj name="Equation" r:id="rId3" imgW="1536480" imgH="1143000" progId="Equation.3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xmlns="" id="{1D7B6B4D-B41B-4926-A51C-C5D2999C3C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762250"/>
                        <a:ext cx="4686175" cy="34861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xmlns="" id="{CD0ABB5D-1975-4EA2-AC6A-91FD154A4A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529978"/>
              </p:ext>
            </p:extLst>
          </p:nvPr>
        </p:nvGraphicFramePr>
        <p:xfrm>
          <a:off x="6724650" y="2590800"/>
          <a:ext cx="4840288" cy="348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5" imgW="1587240" imgH="1143000" progId="Equation.3">
                  <p:embed/>
                </p:oleObj>
              </mc:Choice>
              <mc:Fallback>
                <p:oleObj name="Equation" r:id="rId5" imgW="1587240" imgH="1143000" progId="Equation.3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xmlns="" id="{CD0ABB5D-1975-4EA2-AC6A-91FD154A4A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4650" y="2590800"/>
                        <a:ext cx="4840288" cy="34861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7B6B29-FBCD-4C0C-A0D0-0E21023813DD}"/>
              </a:ext>
            </a:extLst>
          </p:cNvPr>
          <p:cNvSpPr txBox="1"/>
          <p:nvPr/>
        </p:nvSpPr>
        <p:spPr>
          <a:xfrm>
            <a:off x="1517005" y="1690687"/>
            <a:ext cx="2475358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/>
              <a:t>TE Modes</a:t>
            </a:r>
            <a:endParaRPr lang="he-IL" sz="44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B576A3-2AF7-43F2-9177-7CE7FDF0B476}"/>
              </a:ext>
            </a:extLst>
          </p:cNvPr>
          <p:cNvSpPr txBox="1"/>
          <p:nvPr/>
        </p:nvSpPr>
        <p:spPr>
          <a:xfrm>
            <a:off x="7798111" y="1690688"/>
            <a:ext cx="2693366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/>
              <a:t>TM Modes</a:t>
            </a:r>
            <a:endParaRPr lang="he-IL" sz="4400" b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ECD4261-EFD0-44F5-9514-A94B7D906392}"/>
              </a:ext>
            </a:extLst>
          </p:cNvPr>
          <p:cNvCxnSpPr>
            <a:cxnSpLocks/>
          </p:cNvCxnSpPr>
          <p:nvPr/>
        </p:nvCxnSpPr>
        <p:spPr>
          <a:xfrm>
            <a:off x="5924550" y="1690688"/>
            <a:ext cx="0" cy="4557712"/>
          </a:xfrm>
          <a:prstGeom prst="line">
            <a:avLst/>
          </a:prstGeom>
          <a:ln w="730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3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E025A3-76A1-4050-AED1-34B122C06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Cutoff Frequency</a:t>
            </a:r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FA8A39BE-5300-42E4-9B1C-E7735D63CEA0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3766096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𝑜𝑢𝑙𝑑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𝒓𝒆𝒂𝒍</m:t>
                      </m:r>
                    </m:oMath>
                  </m:oMathPara>
                </a14:m>
                <a:endParaRPr lang="he-IL" sz="3600" b="1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8A39BE-5300-42E4-9B1C-E7735D63C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3766096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EF043EB3-E685-48F4-9168-4BB1D44F2D11}"/>
                  </a:ext>
                </a:extLst>
              </p:cNvPr>
              <p:cNvSpPr txBox="1"/>
              <p:nvPr/>
            </p:nvSpPr>
            <p:spPr>
              <a:xfrm>
                <a:off x="731104" y="2549731"/>
                <a:ext cx="4708981" cy="172919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he-IL" sz="3600" b="1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043EB3-E685-48F4-9168-4BB1D44F2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04" y="2549731"/>
                <a:ext cx="4708981" cy="17291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6C7D064C-DB2A-4645-8619-40492E27FBD4}"/>
                  </a:ext>
                </a:extLst>
              </p:cNvPr>
              <p:cNvSpPr txBox="1"/>
              <p:nvPr/>
            </p:nvSpPr>
            <p:spPr>
              <a:xfrm>
                <a:off x="5512465" y="2188091"/>
                <a:ext cx="1152880" cy="1107996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he-IL" sz="66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7D064C-DB2A-4645-8619-40492E27F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465" y="2188091"/>
                <a:ext cx="1152880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08E7657-BF5A-4482-9448-653237583182}"/>
              </a:ext>
            </a:extLst>
          </p:cNvPr>
          <p:cNvGrpSpPr/>
          <p:nvPr/>
        </p:nvGrpSpPr>
        <p:grpSpPr>
          <a:xfrm>
            <a:off x="7696200" y="2212588"/>
            <a:ext cx="2324100" cy="864595"/>
            <a:chOff x="8362950" y="2813052"/>
            <a:chExt cx="2324100" cy="8645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xmlns="" id="{B39D8A20-579D-4BDF-BD83-A234782643A3}"/>
                    </a:ext>
                  </a:extLst>
                </p:cNvPr>
                <p:cNvSpPr txBox="1"/>
                <p:nvPr/>
              </p:nvSpPr>
              <p:spPr>
                <a:xfrm>
                  <a:off x="8512806" y="2813052"/>
                  <a:ext cx="2037224" cy="76944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he-IL" sz="4400" b="1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39D8A20-579D-4BDF-BD83-A234782643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2806" y="2813052"/>
                  <a:ext cx="2037224" cy="7694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BD1F773-8C00-485A-9D3E-A6730AC042BF}"/>
                </a:ext>
              </a:extLst>
            </p:cNvPr>
            <p:cNvSpPr/>
            <p:nvPr/>
          </p:nvSpPr>
          <p:spPr>
            <a:xfrm>
              <a:off x="8362950" y="2813052"/>
              <a:ext cx="2324100" cy="86459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540B64BD-96FD-4906-8242-2540B4C452D9}"/>
                  </a:ext>
                </a:extLst>
              </p:cNvPr>
              <p:cNvSpPr txBox="1"/>
              <p:nvPr/>
            </p:nvSpPr>
            <p:spPr>
              <a:xfrm>
                <a:off x="6348915" y="3190492"/>
                <a:ext cx="5031506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𝑻𝑬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𝐶𝑢𝑡𝑜𝑓𝑓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𝑤𝑎𝑣𝑒𝑙𝑒𝑛𝑔𝑡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he-IL" sz="3600" b="1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0B64BD-96FD-4906-8242-2540B4C45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915" y="3190492"/>
                <a:ext cx="503150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6877071-7706-483E-85FA-3ABEA95DB5E1}"/>
              </a:ext>
            </a:extLst>
          </p:cNvPr>
          <p:cNvCxnSpPr>
            <a:cxnSpLocks/>
          </p:cNvCxnSpPr>
          <p:nvPr/>
        </p:nvCxnSpPr>
        <p:spPr>
          <a:xfrm>
            <a:off x="990600" y="4610100"/>
            <a:ext cx="10001250" cy="0"/>
          </a:xfrm>
          <a:prstGeom prst="line">
            <a:avLst/>
          </a:prstGeom>
          <a:ln w="730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5B77D341-BCBC-473D-B83D-98885E175873}"/>
                  </a:ext>
                </a:extLst>
              </p:cNvPr>
              <p:cNvSpPr txBox="1"/>
              <p:nvPr/>
            </p:nvSpPr>
            <p:spPr>
              <a:xfrm>
                <a:off x="838200" y="4941279"/>
                <a:ext cx="2788456" cy="113306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he-IL" sz="3600" b="1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77D341-BCBC-473D-B83D-98885E175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41279"/>
                <a:ext cx="2788456" cy="11330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AEEA14CD-65EE-4A18-849C-C9E602DEF797}"/>
                  </a:ext>
                </a:extLst>
              </p:cNvPr>
              <p:cNvSpPr txBox="1"/>
              <p:nvPr/>
            </p:nvSpPr>
            <p:spPr>
              <a:xfrm>
                <a:off x="6348915" y="5227969"/>
                <a:ext cx="5491824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𝑻𝑴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𝑑𝑜𝑒𝑠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𝑛𝑜𝑡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𝑎𝑣𝑒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𝑐𝑢𝑡𝑜𝑓𝑓</m:t>
                      </m:r>
                    </m:oMath>
                  </m:oMathPara>
                </a14:m>
                <a:endParaRPr lang="he-IL" sz="3600" b="1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EA14CD-65EE-4A18-849C-C9E602DEF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915" y="5227969"/>
                <a:ext cx="5491824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43214ED5-61B5-4A7A-871A-CC6B695CDFA2}"/>
                  </a:ext>
                </a:extLst>
              </p:cNvPr>
              <p:cNvSpPr txBox="1"/>
              <p:nvPr/>
            </p:nvSpPr>
            <p:spPr>
              <a:xfrm>
                <a:off x="4943120" y="4941279"/>
                <a:ext cx="1152880" cy="1107996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he-IL" sz="66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3214ED5-61B5-4A7A-871A-CC6B695CD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120" y="4941279"/>
                <a:ext cx="1152880" cy="11079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0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597</Words>
  <Application>Microsoft Office PowerPoint</Application>
  <PresentationFormat>Custom</PresentationFormat>
  <Paragraphs>128</Paragraphs>
  <Slides>16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Microsoft Equation 3.0</vt:lpstr>
      <vt:lpstr>Inhibited Spontaneous Emission </vt:lpstr>
      <vt:lpstr>Spontaneous Emission</vt:lpstr>
      <vt:lpstr>Density of modes in free space</vt:lpstr>
      <vt:lpstr>Density of states in a cavity</vt:lpstr>
      <vt:lpstr>Inhibited spontaneous emission</vt:lpstr>
      <vt:lpstr>Setting an inhibited spontaneous emission experiment</vt:lpstr>
      <vt:lpstr>Waveguide</vt:lpstr>
      <vt:lpstr>Waveguide</vt:lpstr>
      <vt:lpstr>Cutoff Frequency</vt:lpstr>
      <vt:lpstr>Density Of Modes In A Waveguide</vt:lpstr>
      <vt:lpstr>TE and TM Emission</vt:lpstr>
      <vt:lpstr>Experiment 1</vt:lpstr>
      <vt:lpstr>PowerPoint Presentation</vt:lpstr>
      <vt:lpstr>Experiment 2</vt:lpstr>
      <vt:lpstr>Conclusions</vt:lpstr>
      <vt:lpstr>Thanks for listening!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Inhibited Spontaneous Emission</dc:title>
  <dc:creator>Eran</dc:creator>
  <cp:lastModifiedBy>Eran</cp:lastModifiedBy>
  <cp:revision>6</cp:revision>
  <dcterms:modified xsi:type="dcterms:W3CDTF">2017-08-10T10:41:34Z</dcterms:modified>
</cp:coreProperties>
</file>