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4D02A-E67D-47C2-BC5C-9FA96DA4F398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56C14-EFDA-402B-BDE9-020352321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54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5222"/>
            <a:ext cx="10515600" cy="49217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technion_logo_colo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3800" y="251039"/>
            <a:ext cx="641465" cy="87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90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1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4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299A6-FFD0-4818-878B-7C2DBB0B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5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04"/>
            <a:ext cx="9144000" cy="2387600"/>
          </a:xfrm>
        </p:spPr>
        <p:txBody>
          <a:bodyPr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coherence in astronomy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30404"/>
            <a:ext cx="9144000" cy="42807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Erez N Ribak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G Lipson and E Schwartz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Technion – Israel Institute of Technology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GB" i="1" dirty="0">
                <a:cs typeface="Times New Roman" pitchFamily="18" charset="0"/>
              </a:rPr>
              <a:t>SPIE (2006</a:t>
            </a:r>
            <a:r>
              <a:rPr lang="en-GB" i="1" dirty="0" smtClean="0">
                <a:cs typeface="Times New Roman" pitchFamily="18" charset="0"/>
              </a:rPr>
              <a:t>) 6268-160</a:t>
            </a:r>
          </a:p>
          <a:p>
            <a:pPr algn="r"/>
            <a:r>
              <a:rPr lang="en-GB" i="1" dirty="0" smtClean="0">
                <a:cs typeface="Times New Roman" pitchFamily="18" charset="0"/>
              </a:rPr>
              <a:t>Astronomical Journal</a:t>
            </a:r>
            <a:r>
              <a:rPr lang="en-GB" dirty="0" smtClean="0">
                <a:cs typeface="Times New Roman" pitchFamily="18" charset="0"/>
              </a:rPr>
              <a:t> (2012</a:t>
            </a:r>
            <a:r>
              <a:rPr lang="en-GB" dirty="0">
                <a:cs typeface="Times New Roman" pitchFamily="18" charset="0"/>
              </a:rPr>
              <a:t>) </a:t>
            </a:r>
            <a:r>
              <a:rPr lang="en-GB" b="1" dirty="0">
                <a:cs typeface="Times New Roman" pitchFamily="18" charset="0"/>
              </a:rPr>
              <a:t>144</a:t>
            </a:r>
            <a:r>
              <a:rPr lang="en-GB" dirty="0">
                <a:cs typeface="Times New Roman" pitchFamily="18" charset="0"/>
              </a:rPr>
              <a:t>, 71</a:t>
            </a:r>
          </a:p>
          <a:p>
            <a:pPr algn="r"/>
            <a:r>
              <a:rPr lang="en-GB" dirty="0">
                <a:cs typeface="Times New Roman" pitchFamily="18" charset="0"/>
              </a:rPr>
              <a:t>	</a:t>
            </a:r>
            <a:r>
              <a:rPr lang="en-GB" i="1" dirty="0">
                <a:cs typeface="Times New Roman" pitchFamily="18" charset="0"/>
              </a:rPr>
              <a:t>Submitted paper</a:t>
            </a:r>
            <a:r>
              <a:rPr lang="en-GB" dirty="0">
                <a:cs typeface="Times New Roman" pitchFamily="18" charset="0"/>
              </a:rPr>
              <a:t> (</a:t>
            </a:r>
            <a:r>
              <a:rPr lang="en-GB" dirty="0" smtClean="0">
                <a:cs typeface="Times New Roman" pitchFamily="18" charset="0"/>
              </a:rPr>
              <a:t>2015)</a:t>
            </a:r>
            <a:endParaRPr lang="en-GB" dirty="0">
              <a:cs typeface="Times New Roman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in parts by the Israel Science Foundation and Ministry of Science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Astronomy and Stellar Imaging, Sydney 2015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coherence in 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255223"/>
            <a:ext cx="7086600" cy="3009060"/>
          </a:xfrm>
        </p:spPr>
        <p:txBody>
          <a:bodyPr>
            <a:normAutofit fontScale="92500"/>
          </a:bodyPr>
          <a:lstStyle/>
          <a:p>
            <a:pPr marL="714375" indent="-714375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idea can be used for improving measurements of narrow lines</a:t>
            </a:r>
          </a:p>
          <a:p>
            <a:pPr marL="714375" indent="-714375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spectral lines are background limited</a:t>
            </a:r>
          </a:p>
          <a:p>
            <a:pPr marL="895350" lvl="1" indent="-352425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background, contributing its noise</a:t>
            </a:r>
          </a:p>
          <a:p>
            <a:pPr marL="895350" lvl="1" indent="-352425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Sloped background, distorting line shape and centre</a:t>
            </a:r>
          </a:p>
          <a:p>
            <a:pPr marL="714375" indent="-714375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narrow lines correspond to higher longitudinal coherence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767414" y="1401795"/>
            <a:ext cx="3867772" cy="2572228"/>
            <a:chOff x="285128" y="3804746"/>
            <a:chExt cx="3867772" cy="2572228"/>
          </a:xfrm>
        </p:grpSpPr>
        <p:sp>
          <p:nvSpPr>
            <p:cNvPr id="11" name="Freeform 10"/>
            <p:cNvSpPr/>
            <p:nvPr/>
          </p:nvSpPr>
          <p:spPr>
            <a:xfrm>
              <a:off x="810584" y="3929436"/>
              <a:ext cx="2902591" cy="1345154"/>
            </a:xfrm>
            <a:custGeom>
              <a:avLst/>
              <a:gdLst>
                <a:gd name="connsiteX0" fmla="*/ 0 w 2801923"/>
                <a:gd name="connsiteY0" fmla="*/ 1318112 h 1336186"/>
                <a:gd name="connsiteX1" fmla="*/ 604008 w 2801923"/>
                <a:gd name="connsiteY1" fmla="*/ 1301334 h 1336186"/>
                <a:gd name="connsiteX2" fmla="*/ 973123 w 2801923"/>
                <a:gd name="connsiteY2" fmla="*/ 1041276 h 1336186"/>
                <a:gd name="connsiteX3" fmla="*/ 1224793 w 2801923"/>
                <a:gd name="connsiteY3" fmla="*/ 454046 h 1336186"/>
                <a:gd name="connsiteX4" fmla="*/ 1518408 w 2801923"/>
                <a:gd name="connsiteY4" fmla="*/ 1041 h 1336186"/>
                <a:gd name="connsiteX5" fmla="*/ 1753299 w 2801923"/>
                <a:gd name="connsiteY5" fmla="*/ 579881 h 1336186"/>
                <a:gd name="connsiteX6" fmla="*/ 1895912 w 2801923"/>
                <a:gd name="connsiteY6" fmla="*/ 1158722 h 1336186"/>
                <a:gd name="connsiteX7" fmla="*/ 2382474 w 2801923"/>
                <a:gd name="connsiteY7" fmla="*/ 1326501 h 1336186"/>
                <a:gd name="connsiteX8" fmla="*/ 2801923 w 2801923"/>
                <a:gd name="connsiteY8" fmla="*/ 1301334 h 1336186"/>
                <a:gd name="connsiteX0" fmla="*/ 0 w 2801923"/>
                <a:gd name="connsiteY0" fmla="*/ 1317495 h 1335569"/>
                <a:gd name="connsiteX1" fmla="*/ 604008 w 2801923"/>
                <a:gd name="connsiteY1" fmla="*/ 1300717 h 1335569"/>
                <a:gd name="connsiteX2" fmla="*/ 973123 w 2801923"/>
                <a:gd name="connsiteY2" fmla="*/ 1040659 h 1335569"/>
                <a:gd name="connsiteX3" fmla="*/ 1224793 w 2801923"/>
                <a:gd name="connsiteY3" fmla="*/ 495374 h 1335569"/>
                <a:gd name="connsiteX4" fmla="*/ 1518408 w 2801923"/>
                <a:gd name="connsiteY4" fmla="*/ 424 h 1335569"/>
                <a:gd name="connsiteX5" fmla="*/ 1753299 w 2801923"/>
                <a:gd name="connsiteY5" fmla="*/ 579264 h 1335569"/>
                <a:gd name="connsiteX6" fmla="*/ 1895912 w 2801923"/>
                <a:gd name="connsiteY6" fmla="*/ 1158105 h 1335569"/>
                <a:gd name="connsiteX7" fmla="*/ 2382474 w 2801923"/>
                <a:gd name="connsiteY7" fmla="*/ 1325884 h 1335569"/>
                <a:gd name="connsiteX8" fmla="*/ 2801923 w 2801923"/>
                <a:gd name="connsiteY8" fmla="*/ 1300717 h 1335569"/>
                <a:gd name="connsiteX0" fmla="*/ 0 w 2801923"/>
                <a:gd name="connsiteY0" fmla="*/ 1317347 h 1335421"/>
                <a:gd name="connsiteX1" fmla="*/ 604008 w 2801923"/>
                <a:gd name="connsiteY1" fmla="*/ 1300569 h 1335421"/>
                <a:gd name="connsiteX2" fmla="*/ 973123 w 2801923"/>
                <a:gd name="connsiteY2" fmla="*/ 1040511 h 1335421"/>
                <a:gd name="connsiteX3" fmla="*/ 1224793 w 2801923"/>
                <a:gd name="connsiteY3" fmla="*/ 495226 h 1335421"/>
                <a:gd name="connsiteX4" fmla="*/ 1518408 w 2801923"/>
                <a:gd name="connsiteY4" fmla="*/ 276 h 1335421"/>
                <a:gd name="connsiteX5" fmla="*/ 1736521 w 2801923"/>
                <a:gd name="connsiteY5" fmla="*/ 562338 h 1335421"/>
                <a:gd name="connsiteX6" fmla="*/ 1895912 w 2801923"/>
                <a:gd name="connsiteY6" fmla="*/ 1157957 h 1335421"/>
                <a:gd name="connsiteX7" fmla="*/ 2382474 w 2801923"/>
                <a:gd name="connsiteY7" fmla="*/ 1325736 h 1335421"/>
                <a:gd name="connsiteX8" fmla="*/ 2801923 w 2801923"/>
                <a:gd name="connsiteY8" fmla="*/ 1300569 h 1335421"/>
                <a:gd name="connsiteX0" fmla="*/ 0 w 2801923"/>
                <a:gd name="connsiteY0" fmla="*/ 1317347 h 1335421"/>
                <a:gd name="connsiteX1" fmla="*/ 604008 w 2801923"/>
                <a:gd name="connsiteY1" fmla="*/ 1300569 h 1335421"/>
                <a:gd name="connsiteX2" fmla="*/ 973123 w 2801923"/>
                <a:gd name="connsiteY2" fmla="*/ 1040511 h 1335421"/>
                <a:gd name="connsiteX3" fmla="*/ 1224793 w 2801923"/>
                <a:gd name="connsiteY3" fmla="*/ 495226 h 1335421"/>
                <a:gd name="connsiteX4" fmla="*/ 1518408 w 2801923"/>
                <a:gd name="connsiteY4" fmla="*/ 276 h 1335421"/>
                <a:gd name="connsiteX5" fmla="*/ 1736521 w 2801923"/>
                <a:gd name="connsiteY5" fmla="*/ 562338 h 1335421"/>
                <a:gd name="connsiteX6" fmla="*/ 1895912 w 2801923"/>
                <a:gd name="connsiteY6" fmla="*/ 1157957 h 1335421"/>
                <a:gd name="connsiteX7" fmla="*/ 2382474 w 2801923"/>
                <a:gd name="connsiteY7" fmla="*/ 1325736 h 1335421"/>
                <a:gd name="connsiteX8" fmla="*/ 2801923 w 2801923"/>
                <a:gd name="connsiteY8" fmla="*/ 1300569 h 1335421"/>
                <a:gd name="connsiteX0" fmla="*/ 0 w 2801923"/>
                <a:gd name="connsiteY0" fmla="*/ 1317347 h 1339107"/>
                <a:gd name="connsiteX1" fmla="*/ 604008 w 2801923"/>
                <a:gd name="connsiteY1" fmla="*/ 1300569 h 1339107"/>
                <a:gd name="connsiteX2" fmla="*/ 973123 w 2801923"/>
                <a:gd name="connsiteY2" fmla="*/ 1040511 h 1339107"/>
                <a:gd name="connsiteX3" fmla="*/ 1224793 w 2801923"/>
                <a:gd name="connsiteY3" fmla="*/ 495226 h 1339107"/>
                <a:gd name="connsiteX4" fmla="*/ 1518408 w 2801923"/>
                <a:gd name="connsiteY4" fmla="*/ 276 h 1339107"/>
                <a:gd name="connsiteX5" fmla="*/ 1736521 w 2801923"/>
                <a:gd name="connsiteY5" fmla="*/ 562338 h 1339107"/>
                <a:gd name="connsiteX6" fmla="*/ 1904301 w 2801923"/>
                <a:gd name="connsiteY6" fmla="*/ 1107623 h 1339107"/>
                <a:gd name="connsiteX7" fmla="*/ 2382474 w 2801923"/>
                <a:gd name="connsiteY7" fmla="*/ 1325736 h 1339107"/>
                <a:gd name="connsiteX8" fmla="*/ 2801923 w 2801923"/>
                <a:gd name="connsiteY8" fmla="*/ 1300569 h 1339107"/>
                <a:gd name="connsiteX0" fmla="*/ 0 w 2927758"/>
                <a:gd name="connsiteY0" fmla="*/ 1317347 h 1348757"/>
                <a:gd name="connsiteX1" fmla="*/ 604008 w 2927758"/>
                <a:gd name="connsiteY1" fmla="*/ 1300569 h 1348757"/>
                <a:gd name="connsiteX2" fmla="*/ 973123 w 2927758"/>
                <a:gd name="connsiteY2" fmla="*/ 1040511 h 1348757"/>
                <a:gd name="connsiteX3" fmla="*/ 1224793 w 2927758"/>
                <a:gd name="connsiteY3" fmla="*/ 495226 h 1348757"/>
                <a:gd name="connsiteX4" fmla="*/ 1518408 w 2927758"/>
                <a:gd name="connsiteY4" fmla="*/ 276 h 1348757"/>
                <a:gd name="connsiteX5" fmla="*/ 1736521 w 2927758"/>
                <a:gd name="connsiteY5" fmla="*/ 562338 h 1348757"/>
                <a:gd name="connsiteX6" fmla="*/ 1904301 w 2927758"/>
                <a:gd name="connsiteY6" fmla="*/ 1107623 h 1348757"/>
                <a:gd name="connsiteX7" fmla="*/ 2382474 w 2927758"/>
                <a:gd name="connsiteY7" fmla="*/ 1325736 h 1348757"/>
                <a:gd name="connsiteX8" fmla="*/ 2927758 w 2927758"/>
                <a:gd name="connsiteY8" fmla="*/ 1325736 h 1348757"/>
                <a:gd name="connsiteX0" fmla="*/ 0 w 2927758"/>
                <a:gd name="connsiteY0" fmla="*/ 1317347 h 1348757"/>
                <a:gd name="connsiteX1" fmla="*/ 604008 w 2927758"/>
                <a:gd name="connsiteY1" fmla="*/ 1300569 h 1348757"/>
                <a:gd name="connsiteX2" fmla="*/ 973123 w 2927758"/>
                <a:gd name="connsiteY2" fmla="*/ 1040511 h 1348757"/>
                <a:gd name="connsiteX3" fmla="*/ 1224793 w 2927758"/>
                <a:gd name="connsiteY3" fmla="*/ 495226 h 1348757"/>
                <a:gd name="connsiteX4" fmla="*/ 1484852 w 2927758"/>
                <a:gd name="connsiteY4" fmla="*/ 276 h 1348757"/>
                <a:gd name="connsiteX5" fmla="*/ 1736521 w 2927758"/>
                <a:gd name="connsiteY5" fmla="*/ 562338 h 1348757"/>
                <a:gd name="connsiteX6" fmla="*/ 1904301 w 2927758"/>
                <a:gd name="connsiteY6" fmla="*/ 1107623 h 1348757"/>
                <a:gd name="connsiteX7" fmla="*/ 2382474 w 2927758"/>
                <a:gd name="connsiteY7" fmla="*/ 1325736 h 1348757"/>
                <a:gd name="connsiteX8" fmla="*/ 2927758 w 2927758"/>
                <a:gd name="connsiteY8" fmla="*/ 1325736 h 1348757"/>
                <a:gd name="connsiteX0" fmla="*/ 0 w 2927758"/>
                <a:gd name="connsiteY0" fmla="*/ 1317132 h 1348542"/>
                <a:gd name="connsiteX1" fmla="*/ 604008 w 2927758"/>
                <a:gd name="connsiteY1" fmla="*/ 1300354 h 1348542"/>
                <a:gd name="connsiteX2" fmla="*/ 973123 w 2927758"/>
                <a:gd name="connsiteY2" fmla="*/ 1040296 h 1348542"/>
                <a:gd name="connsiteX3" fmla="*/ 1224793 w 2927758"/>
                <a:gd name="connsiteY3" fmla="*/ 495011 h 1348542"/>
                <a:gd name="connsiteX4" fmla="*/ 1484852 w 2927758"/>
                <a:gd name="connsiteY4" fmla="*/ 61 h 1348542"/>
                <a:gd name="connsiteX5" fmla="*/ 1736521 w 2927758"/>
                <a:gd name="connsiteY5" fmla="*/ 562123 h 1348542"/>
                <a:gd name="connsiteX6" fmla="*/ 1904301 w 2927758"/>
                <a:gd name="connsiteY6" fmla="*/ 1107408 h 1348542"/>
                <a:gd name="connsiteX7" fmla="*/ 2382474 w 2927758"/>
                <a:gd name="connsiteY7" fmla="*/ 1325521 h 1348542"/>
                <a:gd name="connsiteX8" fmla="*/ 2927758 w 2927758"/>
                <a:gd name="connsiteY8" fmla="*/ 1325521 h 1348542"/>
                <a:gd name="connsiteX0" fmla="*/ 0 w 2927758"/>
                <a:gd name="connsiteY0" fmla="*/ 1317132 h 1349686"/>
                <a:gd name="connsiteX1" fmla="*/ 604008 w 2927758"/>
                <a:gd name="connsiteY1" fmla="*/ 1300354 h 1349686"/>
                <a:gd name="connsiteX2" fmla="*/ 973123 w 2927758"/>
                <a:gd name="connsiteY2" fmla="*/ 1040296 h 1349686"/>
                <a:gd name="connsiteX3" fmla="*/ 1224793 w 2927758"/>
                <a:gd name="connsiteY3" fmla="*/ 495011 h 1349686"/>
                <a:gd name="connsiteX4" fmla="*/ 1484852 w 2927758"/>
                <a:gd name="connsiteY4" fmla="*/ 61 h 1349686"/>
                <a:gd name="connsiteX5" fmla="*/ 1736521 w 2927758"/>
                <a:gd name="connsiteY5" fmla="*/ 562123 h 1349686"/>
                <a:gd name="connsiteX6" fmla="*/ 1937857 w 2927758"/>
                <a:gd name="connsiteY6" fmla="*/ 1090630 h 1349686"/>
                <a:gd name="connsiteX7" fmla="*/ 2382474 w 2927758"/>
                <a:gd name="connsiteY7" fmla="*/ 1325521 h 1349686"/>
                <a:gd name="connsiteX8" fmla="*/ 2927758 w 2927758"/>
                <a:gd name="connsiteY8" fmla="*/ 1325521 h 1349686"/>
                <a:gd name="connsiteX0" fmla="*/ 0 w 2927758"/>
                <a:gd name="connsiteY0" fmla="*/ 1317132 h 1349686"/>
                <a:gd name="connsiteX1" fmla="*/ 604008 w 2927758"/>
                <a:gd name="connsiteY1" fmla="*/ 1300354 h 1349686"/>
                <a:gd name="connsiteX2" fmla="*/ 998290 w 2927758"/>
                <a:gd name="connsiteY2" fmla="*/ 1057074 h 1349686"/>
                <a:gd name="connsiteX3" fmla="*/ 1224793 w 2927758"/>
                <a:gd name="connsiteY3" fmla="*/ 495011 h 1349686"/>
                <a:gd name="connsiteX4" fmla="*/ 1484852 w 2927758"/>
                <a:gd name="connsiteY4" fmla="*/ 61 h 1349686"/>
                <a:gd name="connsiteX5" fmla="*/ 1736521 w 2927758"/>
                <a:gd name="connsiteY5" fmla="*/ 562123 h 1349686"/>
                <a:gd name="connsiteX6" fmla="*/ 1937857 w 2927758"/>
                <a:gd name="connsiteY6" fmla="*/ 1090630 h 1349686"/>
                <a:gd name="connsiteX7" fmla="*/ 2382474 w 2927758"/>
                <a:gd name="connsiteY7" fmla="*/ 1325521 h 1349686"/>
                <a:gd name="connsiteX8" fmla="*/ 2927758 w 2927758"/>
                <a:gd name="connsiteY8" fmla="*/ 1325521 h 1349686"/>
                <a:gd name="connsiteX0" fmla="*/ 0 w 2910980"/>
                <a:gd name="connsiteY0" fmla="*/ 1333910 h 1349686"/>
                <a:gd name="connsiteX1" fmla="*/ 587230 w 2910980"/>
                <a:gd name="connsiteY1" fmla="*/ 1300354 h 1349686"/>
                <a:gd name="connsiteX2" fmla="*/ 981512 w 2910980"/>
                <a:gd name="connsiteY2" fmla="*/ 1057074 h 1349686"/>
                <a:gd name="connsiteX3" fmla="*/ 1208015 w 2910980"/>
                <a:gd name="connsiteY3" fmla="*/ 495011 h 1349686"/>
                <a:gd name="connsiteX4" fmla="*/ 1468074 w 2910980"/>
                <a:gd name="connsiteY4" fmla="*/ 61 h 1349686"/>
                <a:gd name="connsiteX5" fmla="*/ 1719743 w 2910980"/>
                <a:gd name="connsiteY5" fmla="*/ 562123 h 1349686"/>
                <a:gd name="connsiteX6" fmla="*/ 1921079 w 2910980"/>
                <a:gd name="connsiteY6" fmla="*/ 1090630 h 1349686"/>
                <a:gd name="connsiteX7" fmla="*/ 2365696 w 2910980"/>
                <a:gd name="connsiteY7" fmla="*/ 1325521 h 1349686"/>
                <a:gd name="connsiteX8" fmla="*/ 2910980 w 2910980"/>
                <a:gd name="connsiteY8" fmla="*/ 1325521 h 1349686"/>
                <a:gd name="connsiteX0" fmla="*/ 0 w 2910980"/>
                <a:gd name="connsiteY0" fmla="*/ 1333910 h 1349686"/>
                <a:gd name="connsiteX1" fmla="*/ 587230 w 2910980"/>
                <a:gd name="connsiteY1" fmla="*/ 1300354 h 1349686"/>
                <a:gd name="connsiteX2" fmla="*/ 981512 w 2910980"/>
                <a:gd name="connsiteY2" fmla="*/ 1057074 h 1349686"/>
                <a:gd name="connsiteX3" fmla="*/ 1208015 w 2910980"/>
                <a:gd name="connsiteY3" fmla="*/ 495011 h 1349686"/>
                <a:gd name="connsiteX4" fmla="*/ 1468074 w 2910980"/>
                <a:gd name="connsiteY4" fmla="*/ 61 h 1349686"/>
                <a:gd name="connsiteX5" fmla="*/ 1719743 w 2910980"/>
                <a:gd name="connsiteY5" fmla="*/ 562123 h 1349686"/>
                <a:gd name="connsiteX6" fmla="*/ 1921079 w 2910980"/>
                <a:gd name="connsiteY6" fmla="*/ 1090630 h 1349686"/>
                <a:gd name="connsiteX7" fmla="*/ 2365696 w 2910980"/>
                <a:gd name="connsiteY7" fmla="*/ 1325521 h 1349686"/>
                <a:gd name="connsiteX8" fmla="*/ 2910980 w 2910980"/>
                <a:gd name="connsiteY8" fmla="*/ 1325521 h 1349686"/>
                <a:gd name="connsiteX0" fmla="*/ 0 w 2919369"/>
                <a:gd name="connsiteY0" fmla="*/ 1333910 h 1359184"/>
                <a:gd name="connsiteX1" fmla="*/ 587230 w 2919369"/>
                <a:gd name="connsiteY1" fmla="*/ 1300354 h 1359184"/>
                <a:gd name="connsiteX2" fmla="*/ 981512 w 2919369"/>
                <a:gd name="connsiteY2" fmla="*/ 1057074 h 1359184"/>
                <a:gd name="connsiteX3" fmla="*/ 1208015 w 2919369"/>
                <a:gd name="connsiteY3" fmla="*/ 495011 h 1359184"/>
                <a:gd name="connsiteX4" fmla="*/ 1468074 w 2919369"/>
                <a:gd name="connsiteY4" fmla="*/ 61 h 1359184"/>
                <a:gd name="connsiteX5" fmla="*/ 1719743 w 2919369"/>
                <a:gd name="connsiteY5" fmla="*/ 562123 h 1359184"/>
                <a:gd name="connsiteX6" fmla="*/ 1921079 w 2919369"/>
                <a:gd name="connsiteY6" fmla="*/ 1090630 h 1359184"/>
                <a:gd name="connsiteX7" fmla="*/ 2365696 w 2919369"/>
                <a:gd name="connsiteY7" fmla="*/ 1325521 h 1359184"/>
                <a:gd name="connsiteX8" fmla="*/ 2919369 w 2919369"/>
                <a:gd name="connsiteY8" fmla="*/ 1342299 h 1359184"/>
                <a:gd name="connsiteX0" fmla="*/ 0 w 2919369"/>
                <a:gd name="connsiteY0" fmla="*/ 1333910 h 1349551"/>
                <a:gd name="connsiteX1" fmla="*/ 587230 w 2919369"/>
                <a:gd name="connsiteY1" fmla="*/ 1300354 h 1349551"/>
                <a:gd name="connsiteX2" fmla="*/ 981512 w 2919369"/>
                <a:gd name="connsiteY2" fmla="*/ 1057074 h 1349551"/>
                <a:gd name="connsiteX3" fmla="*/ 1208015 w 2919369"/>
                <a:gd name="connsiteY3" fmla="*/ 495011 h 1349551"/>
                <a:gd name="connsiteX4" fmla="*/ 1468074 w 2919369"/>
                <a:gd name="connsiteY4" fmla="*/ 61 h 1349551"/>
                <a:gd name="connsiteX5" fmla="*/ 1719743 w 2919369"/>
                <a:gd name="connsiteY5" fmla="*/ 562123 h 1349551"/>
                <a:gd name="connsiteX6" fmla="*/ 1921079 w 2919369"/>
                <a:gd name="connsiteY6" fmla="*/ 1090630 h 1349551"/>
                <a:gd name="connsiteX7" fmla="*/ 2365696 w 2919369"/>
                <a:gd name="connsiteY7" fmla="*/ 1325521 h 1349551"/>
                <a:gd name="connsiteX8" fmla="*/ 2919369 w 2919369"/>
                <a:gd name="connsiteY8" fmla="*/ 1342299 h 1349551"/>
                <a:gd name="connsiteX0" fmla="*/ 0 w 2919369"/>
                <a:gd name="connsiteY0" fmla="*/ 1333910 h 1345326"/>
                <a:gd name="connsiteX1" fmla="*/ 587230 w 2919369"/>
                <a:gd name="connsiteY1" fmla="*/ 1300354 h 1345326"/>
                <a:gd name="connsiteX2" fmla="*/ 981512 w 2919369"/>
                <a:gd name="connsiteY2" fmla="*/ 1057074 h 1345326"/>
                <a:gd name="connsiteX3" fmla="*/ 1208015 w 2919369"/>
                <a:gd name="connsiteY3" fmla="*/ 495011 h 1345326"/>
                <a:gd name="connsiteX4" fmla="*/ 1468074 w 2919369"/>
                <a:gd name="connsiteY4" fmla="*/ 61 h 1345326"/>
                <a:gd name="connsiteX5" fmla="*/ 1719743 w 2919369"/>
                <a:gd name="connsiteY5" fmla="*/ 562123 h 1345326"/>
                <a:gd name="connsiteX6" fmla="*/ 1921079 w 2919369"/>
                <a:gd name="connsiteY6" fmla="*/ 1090630 h 1345326"/>
                <a:gd name="connsiteX7" fmla="*/ 2374085 w 2919369"/>
                <a:gd name="connsiteY7" fmla="*/ 1317132 h 1345326"/>
                <a:gd name="connsiteX8" fmla="*/ 2919369 w 2919369"/>
                <a:gd name="connsiteY8" fmla="*/ 1342299 h 1345326"/>
                <a:gd name="connsiteX0" fmla="*/ 0 w 2919369"/>
                <a:gd name="connsiteY0" fmla="*/ 1333910 h 1344869"/>
                <a:gd name="connsiteX1" fmla="*/ 587230 w 2919369"/>
                <a:gd name="connsiteY1" fmla="*/ 1300354 h 1344869"/>
                <a:gd name="connsiteX2" fmla="*/ 981512 w 2919369"/>
                <a:gd name="connsiteY2" fmla="*/ 1057074 h 1344869"/>
                <a:gd name="connsiteX3" fmla="*/ 1208015 w 2919369"/>
                <a:gd name="connsiteY3" fmla="*/ 495011 h 1344869"/>
                <a:gd name="connsiteX4" fmla="*/ 1468074 w 2919369"/>
                <a:gd name="connsiteY4" fmla="*/ 61 h 1344869"/>
                <a:gd name="connsiteX5" fmla="*/ 1719743 w 2919369"/>
                <a:gd name="connsiteY5" fmla="*/ 562123 h 1344869"/>
                <a:gd name="connsiteX6" fmla="*/ 1937857 w 2919369"/>
                <a:gd name="connsiteY6" fmla="*/ 1099019 h 1344869"/>
                <a:gd name="connsiteX7" fmla="*/ 2374085 w 2919369"/>
                <a:gd name="connsiteY7" fmla="*/ 1317132 h 1344869"/>
                <a:gd name="connsiteX8" fmla="*/ 2919369 w 2919369"/>
                <a:gd name="connsiteY8" fmla="*/ 1342299 h 1344869"/>
                <a:gd name="connsiteX0" fmla="*/ 0 w 2919369"/>
                <a:gd name="connsiteY0" fmla="*/ 1333868 h 1344827"/>
                <a:gd name="connsiteX1" fmla="*/ 587230 w 2919369"/>
                <a:gd name="connsiteY1" fmla="*/ 1300312 h 1344827"/>
                <a:gd name="connsiteX2" fmla="*/ 981512 w 2919369"/>
                <a:gd name="connsiteY2" fmla="*/ 1057032 h 1344827"/>
                <a:gd name="connsiteX3" fmla="*/ 1208015 w 2919369"/>
                <a:gd name="connsiteY3" fmla="*/ 494969 h 1344827"/>
                <a:gd name="connsiteX4" fmla="*/ 1468074 w 2919369"/>
                <a:gd name="connsiteY4" fmla="*/ 19 h 1344827"/>
                <a:gd name="connsiteX5" fmla="*/ 1719743 w 2919369"/>
                <a:gd name="connsiteY5" fmla="*/ 511747 h 1344827"/>
                <a:gd name="connsiteX6" fmla="*/ 1937857 w 2919369"/>
                <a:gd name="connsiteY6" fmla="*/ 1098977 h 1344827"/>
                <a:gd name="connsiteX7" fmla="*/ 2374085 w 2919369"/>
                <a:gd name="connsiteY7" fmla="*/ 1317090 h 1344827"/>
                <a:gd name="connsiteX8" fmla="*/ 2919369 w 2919369"/>
                <a:gd name="connsiteY8" fmla="*/ 1342257 h 1344827"/>
                <a:gd name="connsiteX0" fmla="*/ 0 w 2919369"/>
                <a:gd name="connsiteY0" fmla="*/ 1333868 h 1344827"/>
                <a:gd name="connsiteX1" fmla="*/ 587230 w 2919369"/>
                <a:gd name="connsiteY1" fmla="*/ 1300312 h 1344827"/>
                <a:gd name="connsiteX2" fmla="*/ 981512 w 2919369"/>
                <a:gd name="connsiteY2" fmla="*/ 1057032 h 1344827"/>
                <a:gd name="connsiteX3" fmla="*/ 1208015 w 2919369"/>
                <a:gd name="connsiteY3" fmla="*/ 494969 h 1344827"/>
                <a:gd name="connsiteX4" fmla="*/ 1451296 w 2919369"/>
                <a:gd name="connsiteY4" fmla="*/ 19 h 1344827"/>
                <a:gd name="connsiteX5" fmla="*/ 1719743 w 2919369"/>
                <a:gd name="connsiteY5" fmla="*/ 511747 h 1344827"/>
                <a:gd name="connsiteX6" fmla="*/ 1937857 w 2919369"/>
                <a:gd name="connsiteY6" fmla="*/ 1098977 h 1344827"/>
                <a:gd name="connsiteX7" fmla="*/ 2374085 w 2919369"/>
                <a:gd name="connsiteY7" fmla="*/ 1317090 h 1344827"/>
                <a:gd name="connsiteX8" fmla="*/ 2919369 w 2919369"/>
                <a:gd name="connsiteY8" fmla="*/ 1342257 h 1344827"/>
                <a:gd name="connsiteX0" fmla="*/ 0 w 2902591"/>
                <a:gd name="connsiteY0" fmla="*/ 1342257 h 1344827"/>
                <a:gd name="connsiteX1" fmla="*/ 570452 w 2902591"/>
                <a:gd name="connsiteY1" fmla="*/ 1300312 h 1344827"/>
                <a:gd name="connsiteX2" fmla="*/ 964734 w 2902591"/>
                <a:gd name="connsiteY2" fmla="*/ 1057032 h 1344827"/>
                <a:gd name="connsiteX3" fmla="*/ 1191237 w 2902591"/>
                <a:gd name="connsiteY3" fmla="*/ 494969 h 1344827"/>
                <a:gd name="connsiteX4" fmla="*/ 1434518 w 2902591"/>
                <a:gd name="connsiteY4" fmla="*/ 19 h 1344827"/>
                <a:gd name="connsiteX5" fmla="*/ 1702965 w 2902591"/>
                <a:gd name="connsiteY5" fmla="*/ 511747 h 1344827"/>
                <a:gd name="connsiteX6" fmla="*/ 1921079 w 2902591"/>
                <a:gd name="connsiteY6" fmla="*/ 1098977 h 1344827"/>
                <a:gd name="connsiteX7" fmla="*/ 2357307 w 2902591"/>
                <a:gd name="connsiteY7" fmla="*/ 1317090 h 1344827"/>
                <a:gd name="connsiteX8" fmla="*/ 2902591 w 2902591"/>
                <a:gd name="connsiteY8" fmla="*/ 1342257 h 1344827"/>
                <a:gd name="connsiteX0" fmla="*/ 0 w 2902591"/>
                <a:gd name="connsiteY0" fmla="*/ 1342257 h 1345046"/>
                <a:gd name="connsiteX1" fmla="*/ 570452 w 2902591"/>
                <a:gd name="connsiteY1" fmla="*/ 1300312 h 1345046"/>
                <a:gd name="connsiteX2" fmla="*/ 964734 w 2902591"/>
                <a:gd name="connsiteY2" fmla="*/ 1057032 h 1345046"/>
                <a:gd name="connsiteX3" fmla="*/ 1191237 w 2902591"/>
                <a:gd name="connsiteY3" fmla="*/ 494969 h 1345046"/>
                <a:gd name="connsiteX4" fmla="*/ 1434518 w 2902591"/>
                <a:gd name="connsiteY4" fmla="*/ 19 h 1345046"/>
                <a:gd name="connsiteX5" fmla="*/ 1702965 w 2902591"/>
                <a:gd name="connsiteY5" fmla="*/ 511747 h 1345046"/>
                <a:gd name="connsiteX6" fmla="*/ 1921079 w 2902591"/>
                <a:gd name="connsiteY6" fmla="*/ 1098977 h 1345046"/>
                <a:gd name="connsiteX7" fmla="*/ 2357307 w 2902591"/>
                <a:gd name="connsiteY7" fmla="*/ 1317090 h 1345046"/>
                <a:gd name="connsiteX8" fmla="*/ 2902591 w 2902591"/>
                <a:gd name="connsiteY8" fmla="*/ 1342257 h 1345046"/>
                <a:gd name="connsiteX0" fmla="*/ 0 w 2902591"/>
                <a:gd name="connsiteY0" fmla="*/ 1342257 h 1345046"/>
                <a:gd name="connsiteX1" fmla="*/ 570452 w 2902591"/>
                <a:gd name="connsiteY1" fmla="*/ 1300312 h 1345046"/>
                <a:gd name="connsiteX2" fmla="*/ 964734 w 2902591"/>
                <a:gd name="connsiteY2" fmla="*/ 1057032 h 1345046"/>
                <a:gd name="connsiteX3" fmla="*/ 1191237 w 2902591"/>
                <a:gd name="connsiteY3" fmla="*/ 494969 h 1345046"/>
                <a:gd name="connsiteX4" fmla="*/ 1434518 w 2902591"/>
                <a:gd name="connsiteY4" fmla="*/ 19 h 1345046"/>
                <a:gd name="connsiteX5" fmla="*/ 1702965 w 2902591"/>
                <a:gd name="connsiteY5" fmla="*/ 511747 h 1345046"/>
                <a:gd name="connsiteX6" fmla="*/ 1921079 w 2902591"/>
                <a:gd name="connsiteY6" fmla="*/ 1098977 h 1345046"/>
                <a:gd name="connsiteX7" fmla="*/ 2382474 w 2902591"/>
                <a:gd name="connsiteY7" fmla="*/ 1317090 h 1345046"/>
                <a:gd name="connsiteX8" fmla="*/ 2902591 w 2902591"/>
                <a:gd name="connsiteY8" fmla="*/ 1342257 h 1345046"/>
                <a:gd name="connsiteX0" fmla="*/ 0 w 2902591"/>
                <a:gd name="connsiteY0" fmla="*/ 1342257 h 1345046"/>
                <a:gd name="connsiteX1" fmla="*/ 570452 w 2902591"/>
                <a:gd name="connsiteY1" fmla="*/ 1300312 h 1345046"/>
                <a:gd name="connsiteX2" fmla="*/ 964734 w 2902591"/>
                <a:gd name="connsiteY2" fmla="*/ 1057032 h 1345046"/>
                <a:gd name="connsiteX3" fmla="*/ 1191237 w 2902591"/>
                <a:gd name="connsiteY3" fmla="*/ 494969 h 1345046"/>
                <a:gd name="connsiteX4" fmla="*/ 1434518 w 2902591"/>
                <a:gd name="connsiteY4" fmla="*/ 19 h 1345046"/>
                <a:gd name="connsiteX5" fmla="*/ 1702965 w 2902591"/>
                <a:gd name="connsiteY5" fmla="*/ 511747 h 1345046"/>
                <a:gd name="connsiteX6" fmla="*/ 1937857 w 2902591"/>
                <a:gd name="connsiteY6" fmla="*/ 1098977 h 1345046"/>
                <a:gd name="connsiteX7" fmla="*/ 2382474 w 2902591"/>
                <a:gd name="connsiteY7" fmla="*/ 1317090 h 1345046"/>
                <a:gd name="connsiteX8" fmla="*/ 2902591 w 2902591"/>
                <a:gd name="connsiteY8" fmla="*/ 1342257 h 1345046"/>
                <a:gd name="connsiteX0" fmla="*/ 0 w 2902591"/>
                <a:gd name="connsiteY0" fmla="*/ 1342259 h 1345048"/>
                <a:gd name="connsiteX1" fmla="*/ 570452 w 2902591"/>
                <a:gd name="connsiteY1" fmla="*/ 1300314 h 1345048"/>
                <a:gd name="connsiteX2" fmla="*/ 964734 w 2902591"/>
                <a:gd name="connsiteY2" fmla="*/ 1057034 h 1345048"/>
                <a:gd name="connsiteX3" fmla="*/ 1191237 w 2902591"/>
                <a:gd name="connsiteY3" fmla="*/ 494971 h 1345048"/>
                <a:gd name="connsiteX4" fmla="*/ 1434518 w 2902591"/>
                <a:gd name="connsiteY4" fmla="*/ 21 h 1345048"/>
                <a:gd name="connsiteX5" fmla="*/ 1702965 w 2902591"/>
                <a:gd name="connsiteY5" fmla="*/ 511749 h 1345048"/>
                <a:gd name="connsiteX6" fmla="*/ 1937857 w 2902591"/>
                <a:gd name="connsiteY6" fmla="*/ 1098979 h 1345048"/>
                <a:gd name="connsiteX7" fmla="*/ 2382474 w 2902591"/>
                <a:gd name="connsiteY7" fmla="*/ 1317092 h 1345048"/>
                <a:gd name="connsiteX8" fmla="*/ 2902591 w 2902591"/>
                <a:gd name="connsiteY8" fmla="*/ 1342259 h 1345048"/>
                <a:gd name="connsiteX0" fmla="*/ 0 w 2902591"/>
                <a:gd name="connsiteY0" fmla="*/ 1342259 h 1345048"/>
                <a:gd name="connsiteX1" fmla="*/ 570452 w 2902591"/>
                <a:gd name="connsiteY1" fmla="*/ 1300314 h 1345048"/>
                <a:gd name="connsiteX2" fmla="*/ 964734 w 2902591"/>
                <a:gd name="connsiteY2" fmla="*/ 1057034 h 1345048"/>
                <a:gd name="connsiteX3" fmla="*/ 1191237 w 2902591"/>
                <a:gd name="connsiteY3" fmla="*/ 494971 h 1345048"/>
                <a:gd name="connsiteX4" fmla="*/ 1434518 w 2902591"/>
                <a:gd name="connsiteY4" fmla="*/ 21 h 1345048"/>
                <a:gd name="connsiteX5" fmla="*/ 1702965 w 2902591"/>
                <a:gd name="connsiteY5" fmla="*/ 511749 h 1345048"/>
                <a:gd name="connsiteX6" fmla="*/ 1937857 w 2902591"/>
                <a:gd name="connsiteY6" fmla="*/ 1098979 h 1345048"/>
                <a:gd name="connsiteX7" fmla="*/ 2382474 w 2902591"/>
                <a:gd name="connsiteY7" fmla="*/ 1317092 h 1345048"/>
                <a:gd name="connsiteX8" fmla="*/ 2902591 w 2902591"/>
                <a:gd name="connsiteY8" fmla="*/ 1342259 h 1345048"/>
                <a:gd name="connsiteX0" fmla="*/ 0 w 2902591"/>
                <a:gd name="connsiteY0" fmla="*/ 1342257 h 1345046"/>
                <a:gd name="connsiteX1" fmla="*/ 570452 w 2902591"/>
                <a:gd name="connsiteY1" fmla="*/ 1300312 h 1345046"/>
                <a:gd name="connsiteX2" fmla="*/ 964734 w 2902591"/>
                <a:gd name="connsiteY2" fmla="*/ 1057032 h 1345046"/>
                <a:gd name="connsiteX3" fmla="*/ 1191237 w 2902591"/>
                <a:gd name="connsiteY3" fmla="*/ 494969 h 1345046"/>
                <a:gd name="connsiteX4" fmla="*/ 1451296 w 2902591"/>
                <a:gd name="connsiteY4" fmla="*/ 19 h 1345046"/>
                <a:gd name="connsiteX5" fmla="*/ 1702965 w 2902591"/>
                <a:gd name="connsiteY5" fmla="*/ 511747 h 1345046"/>
                <a:gd name="connsiteX6" fmla="*/ 1937857 w 2902591"/>
                <a:gd name="connsiteY6" fmla="*/ 1098977 h 1345046"/>
                <a:gd name="connsiteX7" fmla="*/ 2382474 w 2902591"/>
                <a:gd name="connsiteY7" fmla="*/ 1317090 h 1345046"/>
                <a:gd name="connsiteX8" fmla="*/ 2902591 w 2902591"/>
                <a:gd name="connsiteY8" fmla="*/ 1342257 h 1345046"/>
                <a:gd name="connsiteX0" fmla="*/ 0 w 2902591"/>
                <a:gd name="connsiteY0" fmla="*/ 1342307 h 1345096"/>
                <a:gd name="connsiteX1" fmla="*/ 570452 w 2902591"/>
                <a:gd name="connsiteY1" fmla="*/ 1300362 h 1345096"/>
                <a:gd name="connsiteX2" fmla="*/ 964734 w 2902591"/>
                <a:gd name="connsiteY2" fmla="*/ 1057082 h 1345096"/>
                <a:gd name="connsiteX3" fmla="*/ 1191237 w 2902591"/>
                <a:gd name="connsiteY3" fmla="*/ 495019 h 1345096"/>
                <a:gd name="connsiteX4" fmla="*/ 1451296 w 2902591"/>
                <a:gd name="connsiteY4" fmla="*/ 69 h 1345096"/>
                <a:gd name="connsiteX5" fmla="*/ 1702965 w 2902591"/>
                <a:gd name="connsiteY5" fmla="*/ 511797 h 1345096"/>
                <a:gd name="connsiteX6" fmla="*/ 1937857 w 2902591"/>
                <a:gd name="connsiteY6" fmla="*/ 1099027 h 1345096"/>
                <a:gd name="connsiteX7" fmla="*/ 2382474 w 2902591"/>
                <a:gd name="connsiteY7" fmla="*/ 1317140 h 1345096"/>
                <a:gd name="connsiteX8" fmla="*/ 2902591 w 2902591"/>
                <a:gd name="connsiteY8" fmla="*/ 1342307 h 1345096"/>
                <a:gd name="connsiteX0" fmla="*/ 0 w 2902591"/>
                <a:gd name="connsiteY0" fmla="*/ 1342307 h 1345096"/>
                <a:gd name="connsiteX1" fmla="*/ 570452 w 2902591"/>
                <a:gd name="connsiteY1" fmla="*/ 1300362 h 1345096"/>
                <a:gd name="connsiteX2" fmla="*/ 964734 w 2902591"/>
                <a:gd name="connsiteY2" fmla="*/ 1057082 h 1345096"/>
                <a:gd name="connsiteX3" fmla="*/ 1191237 w 2902591"/>
                <a:gd name="connsiteY3" fmla="*/ 495019 h 1345096"/>
                <a:gd name="connsiteX4" fmla="*/ 1451296 w 2902591"/>
                <a:gd name="connsiteY4" fmla="*/ 69 h 1345096"/>
                <a:gd name="connsiteX5" fmla="*/ 1702965 w 2902591"/>
                <a:gd name="connsiteY5" fmla="*/ 511797 h 1345096"/>
                <a:gd name="connsiteX6" fmla="*/ 1937857 w 2902591"/>
                <a:gd name="connsiteY6" fmla="*/ 1099027 h 1345096"/>
                <a:gd name="connsiteX7" fmla="*/ 2382474 w 2902591"/>
                <a:gd name="connsiteY7" fmla="*/ 1317140 h 1345096"/>
                <a:gd name="connsiteX8" fmla="*/ 2902591 w 2902591"/>
                <a:gd name="connsiteY8" fmla="*/ 1342307 h 1345096"/>
                <a:gd name="connsiteX0" fmla="*/ 0 w 2902591"/>
                <a:gd name="connsiteY0" fmla="*/ 1342240 h 1345029"/>
                <a:gd name="connsiteX1" fmla="*/ 570452 w 2902591"/>
                <a:gd name="connsiteY1" fmla="*/ 1300295 h 1345029"/>
                <a:gd name="connsiteX2" fmla="*/ 964734 w 2902591"/>
                <a:gd name="connsiteY2" fmla="*/ 1057015 h 1345029"/>
                <a:gd name="connsiteX3" fmla="*/ 1191237 w 2902591"/>
                <a:gd name="connsiteY3" fmla="*/ 494952 h 1345029"/>
                <a:gd name="connsiteX4" fmla="*/ 1451296 w 2902591"/>
                <a:gd name="connsiteY4" fmla="*/ 2 h 1345029"/>
                <a:gd name="connsiteX5" fmla="*/ 1702965 w 2902591"/>
                <a:gd name="connsiteY5" fmla="*/ 511730 h 1345029"/>
                <a:gd name="connsiteX6" fmla="*/ 1937857 w 2902591"/>
                <a:gd name="connsiteY6" fmla="*/ 1098960 h 1345029"/>
                <a:gd name="connsiteX7" fmla="*/ 2382474 w 2902591"/>
                <a:gd name="connsiteY7" fmla="*/ 1317073 h 1345029"/>
                <a:gd name="connsiteX8" fmla="*/ 2902591 w 2902591"/>
                <a:gd name="connsiteY8" fmla="*/ 1342240 h 1345029"/>
                <a:gd name="connsiteX0" fmla="*/ 0 w 2902591"/>
                <a:gd name="connsiteY0" fmla="*/ 1342240 h 1344951"/>
                <a:gd name="connsiteX1" fmla="*/ 570452 w 2902591"/>
                <a:gd name="connsiteY1" fmla="*/ 1300295 h 1344951"/>
                <a:gd name="connsiteX2" fmla="*/ 977434 w 2902591"/>
                <a:gd name="connsiteY2" fmla="*/ 1060190 h 1344951"/>
                <a:gd name="connsiteX3" fmla="*/ 1191237 w 2902591"/>
                <a:gd name="connsiteY3" fmla="*/ 494952 h 1344951"/>
                <a:gd name="connsiteX4" fmla="*/ 1451296 w 2902591"/>
                <a:gd name="connsiteY4" fmla="*/ 2 h 1344951"/>
                <a:gd name="connsiteX5" fmla="*/ 1702965 w 2902591"/>
                <a:gd name="connsiteY5" fmla="*/ 511730 h 1344951"/>
                <a:gd name="connsiteX6" fmla="*/ 1937857 w 2902591"/>
                <a:gd name="connsiteY6" fmla="*/ 1098960 h 1344951"/>
                <a:gd name="connsiteX7" fmla="*/ 2382474 w 2902591"/>
                <a:gd name="connsiteY7" fmla="*/ 1317073 h 1344951"/>
                <a:gd name="connsiteX8" fmla="*/ 2902591 w 2902591"/>
                <a:gd name="connsiteY8" fmla="*/ 1342240 h 1344951"/>
                <a:gd name="connsiteX0" fmla="*/ 0 w 2902591"/>
                <a:gd name="connsiteY0" fmla="*/ 1342240 h 1344951"/>
                <a:gd name="connsiteX1" fmla="*/ 570452 w 2902591"/>
                <a:gd name="connsiteY1" fmla="*/ 1300295 h 1344951"/>
                <a:gd name="connsiteX2" fmla="*/ 977434 w 2902591"/>
                <a:gd name="connsiteY2" fmla="*/ 1060190 h 1344951"/>
                <a:gd name="connsiteX3" fmla="*/ 1191237 w 2902591"/>
                <a:gd name="connsiteY3" fmla="*/ 494952 h 1344951"/>
                <a:gd name="connsiteX4" fmla="*/ 1451296 w 2902591"/>
                <a:gd name="connsiteY4" fmla="*/ 2 h 1344951"/>
                <a:gd name="connsiteX5" fmla="*/ 1702965 w 2902591"/>
                <a:gd name="connsiteY5" fmla="*/ 511730 h 1344951"/>
                <a:gd name="connsiteX6" fmla="*/ 1937857 w 2902591"/>
                <a:gd name="connsiteY6" fmla="*/ 1098960 h 1344951"/>
                <a:gd name="connsiteX7" fmla="*/ 2382474 w 2902591"/>
                <a:gd name="connsiteY7" fmla="*/ 1317073 h 1344951"/>
                <a:gd name="connsiteX8" fmla="*/ 2902591 w 2902591"/>
                <a:gd name="connsiteY8" fmla="*/ 1342240 h 1344951"/>
                <a:gd name="connsiteX0" fmla="*/ 0 w 2902591"/>
                <a:gd name="connsiteY0" fmla="*/ 1342240 h 1344951"/>
                <a:gd name="connsiteX1" fmla="*/ 570452 w 2902591"/>
                <a:gd name="connsiteY1" fmla="*/ 1300295 h 1344951"/>
                <a:gd name="connsiteX2" fmla="*/ 977434 w 2902591"/>
                <a:gd name="connsiteY2" fmla="*/ 1060190 h 1344951"/>
                <a:gd name="connsiteX3" fmla="*/ 1191237 w 2902591"/>
                <a:gd name="connsiteY3" fmla="*/ 494952 h 1344951"/>
                <a:gd name="connsiteX4" fmla="*/ 1451296 w 2902591"/>
                <a:gd name="connsiteY4" fmla="*/ 2 h 1344951"/>
                <a:gd name="connsiteX5" fmla="*/ 1702965 w 2902591"/>
                <a:gd name="connsiteY5" fmla="*/ 511730 h 1344951"/>
                <a:gd name="connsiteX6" fmla="*/ 1937857 w 2902591"/>
                <a:gd name="connsiteY6" fmla="*/ 1098960 h 1344951"/>
                <a:gd name="connsiteX7" fmla="*/ 2382474 w 2902591"/>
                <a:gd name="connsiteY7" fmla="*/ 1317073 h 1344951"/>
                <a:gd name="connsiteX8" fmla="*/ 2902591 w 2902591"/>
                <a:gd name="connsiteY8" fmla="*/ 1342240 h 1344951"/>
                <a:gd name="connsiteX0" fmla="*/ 0 w 2902591"/>
                <a:gd name="connsiteY0" fmla="*/ 1342240 h 1345154"/>
                <a:gd name="connsiteX1" fmla="*/ 570452 w 2902591"/>
                <a:gd name="connsiteY1" fmla="*/ 1300295 h 1345154"/>
                <a:gd name="connsiteX2" fmla="*/ 977434 w 2902591"/>
                <a:gd name="connsiteY2" fmla="*/ 1060190 h 1345154"/>
                <a:gd name="connsiteX3" fmla="*/ 1191237 w 2902591"/>
                <a:gd name="connsiteY3" fmla="*/ 494952 h 1345154"/>
                <a:gd name="connsiteX4" fmla="*/ 1451296 w 2902591"/>
                <a:gd name="connsiteY4" fmla="*/ 2 h 1345154"/>
                <a:gd name="connsiteX5" fmla="*/ 1702965 w 2902591"/>
                <a:gd name="connsiteY5" fmla="*/ 511730 h 1345154"/>
                <a:gd name="connsiteX6" fmla="*/ 1953732 w 2902591"/>
                <a:gd name="connsiteY6" fmla="*/ 1092610 h 1345154"/>
                <a:gd name="connsiteX7" fmla="*/ 2382474 w 2902591"/>
                <a:gd name="connsiteY7" fmla="*/ 1317073 h 1345154"/>
                <a:gd name="connsiteX8" fmla="*/ 2902591 w 2902591"/>
                <a:gd name="connsiteY8" fmla="*/ 1342240 h 1345154"/>
                <a:gd name="connsiteX0" fmla="*/ 0 w 2902591"/>
                <a:gd name="connsiteY0" fmla="*/ 1342240 h 1345154"/>
                <a:gd name="connsiteX1" fmla="*/ 570452 w 2902591"/>
                <a:gd name="connsiteY1" fmla="*/ 1300295 h 1345154"/>
                <a:gd name="connsiteX2" fmla="*/ 977434 w 2902591"/>
                <a:gd name="connsiteY2" fmla="*/ 1060190 h 1345154"/>
                <a:gd name="connsiteX3" fmla="*/ 1200762 w 2902591"/>
                <a:gd name="connsiteY3" fmla="*/ 494952 h 1345154"/>
                <a:gd name="connsiteX4" fmla="*/ 1451296 w 2902591"/>
                <a:gd name="connsiteY4" fmla="*/ 2 h 1345154"/>
                <a:gd name="connsiteX5" fmla="*/ 1702965 w 2902591"/>
                <a:gd name="connsiteY5" fmla="*/ 511730 h 1345154"/>
                <a:gd name="connsiteX6" fmla="*/ 1953732 w 2902591"/>
                <a:gd name="connsiteY6" fmla="*/ 1092610 h 1345154"/>
                <a:gd name="connsiteX7" fmla="*/ 2382474 w 2902591"/>
                <a:gd name="connsiteY7" fmla="*/ 1317073 h 1345154"/>
                <a:gd name="connsiteX8" fmla="*/ 2902591 w 2902591"/>
                <a:gd name="connsiteY8" fmla="*/ 1342240 h 1345154"/>
                <a:gd name="connsiteX0" fmla="*/ 0 w 2902591"/>
                <a:gd name="connsiteY0" fmla="*/ 1342240 h 1345154"/>
                <a:gd name="connsiteX1" fmla="*/ 570452 w 2902591"/>
                <a:gd name="connsiteY1" fmla="*/ 1300295 h 1345154"/>
                <a:gd name="connsiteX2" fmla="*/ 977434 w 2902591"/>
                <a:gd name="connsiteY2" fmla="*/ 1060190 h 1345154"/>
                <a:gd name="connsiteX3" fmla="*/ 1200762 w 2902591"/>
                <a:gd name="connsiteY3" fmla="*/ 494952 h 1345154"/>
                <a:gd name="connsiteX4" fmla="*/ 1451296 w 2902591"/>
                <a:gd name="connsiteY4" fmla="*/ 2 h 1345154"/>
                <a:gd name="connsiteX5" fmla="*/ 1702965 w 2902591"/>
                <a:gd name="connsiteY5" fmla="*/ 511730 h 1345154"/>
                <a:gd name="connsiteX6" fmla="*/ 1953732 w 2902591"/>
                <a:gd name="connsiteY6" fmla="*/ 1092610 h 1345154"/>
                <a:gd name="connsiteX7" fmla="*/ 2382474 w 2902591"/>
                <a:gd name="connsiteY7" fmla="*/ 1317073 h 1345154"/>
                <a:gd name="connsiteX8" fmla="*/ 2902591 w 2902591"/>
                <a:gd name="connsiteY8" fmla="*/ 1342240 h 134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2591" h="1345154">
                  <a:moveTo>
                    <a:pt x="0" y="1342240"/>
                  </a:moveTo>
                  <a:cubicBezTo>
                    <a:pt x="271244" y="1348531"/>
                    <a:pt x="407546" y="1347303"/>
                    <a:pt x="570452" y="1300295"/>
                  </a:cubicBezTo>
                  <a:cubicBezTo>
                    <a:pt x="733358" y="1253287"/>
                    <a:pt x="872382" y="1194414"/>
                    <a:pt x="977434" y="1060190"/>
                  </a:cubicBezTo>
                  <a:cubicBezTo>
                    <a:pt x="1082486" y="925966"/>
                    <a:pt x="1131310" y="684350"/>
                    <a:pt x="1200762" y="494952"/>
                  </a:cubicBezTo>
                  <a:cubicBezTo>
                    <a:pt x="1270214" y="311904"/>
                    <a:pt x="1366008" y="-755"/>
                    <a:pt x="1451296" y="2"/>
                  </a:cubicBezTo>
                  <a:cubicBezTo>
                    <a:pt x="1542934" y="759"/>
                    <a:pt x="1631397" y="325395"/>
                    <a:pt x="1702965" y="511730"/>
                  </a:cubicBezTo>
                  <a:cubicBezTo>
                    <a:pt x="1784059" y="694890"/>
                    <a:pt x="1840480" y="958386"/>
                    <a:pt x="1953732" y="1092610"/>
                  </a:cubicBezTo>
                  <a:cubicBezTo>
                    <a:pt x="2066984" y="1226834"/>
                    <a:pt x="2224331" y="1275468"/>
                    <a:pt x="2382474" y="1317073"/>
                  </a:cubicBezTo>
                  <a:cubicBezTo>
                    <a:pt x="2540617" y="1358678"/>
                    <a:pt x="2659310" y="1341541"/>
                    <a:pt x="2902591" y="13422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33039" y="3929436"/>
              <a:ext cx="2882900" cy="1349127"/>
            </a:xfrm>
            <a:custGeom>
              <a:avLst/>
              <a:gdLst>
                <a:gd name="connsiteX0" fmla="*/ 0 w 2801923"/>
                <a:gd name="connsiteY0" fmla="*/ 1318112 h 1336186"/>
                <a:gd name="connsiteX1" fmla="*/ 604008 w 2801923"/>
                <a:gd name="connsiteY1" fmla="*/ 1301334 h 1336186"/>
                <a:gd name="connsiteX2" fmla="*/ 973123 w 2801923"/>
                <a:gd name="connsiteY2" fmla="*/ 1041276 h 1336186"/>
                <a:gd name="connsiteX3" fmla="*/ 1224793 w 2801923"/>
                <a:gd name="connsiteY3" fmla="*/ 454046 h 1336186"/>
                <a:gd name="connsiteX4" fmla="*/ 1518408 w 2801923"/>
                <a:gd name="connsiteY4" fmla="*/ 1041 h 1336186"/>
                <a:gd name="connsiteX5" fmla="*/ 1753299 w 2801923"/>
                <a:gd name="connsiteY5" fmla="*/ 579881 h 1336186"/>
                <a:gd name="connsiteX6" fmla="*/ 1895912 w 2801923"/>
                <a:gd name="connsiteY6" fmla="*/ 1158722 h 1336186"/>
                <a:gd name="connsiteX7" fmla="*/ 2382474 w 2801923"/>
                <a:gd name="connsiteY7" fmla="*/ 1326501 h 1336186"/>
                <a:gd name="connsiteX8" fmla="*/ 2801923 w 2801923"/>
                <a:gd name="connsiteY8" fmla="*/ 1301334 h 1336186"/>
                <a:gd name="connsiteX0" fmla="*/ 0 w 2801923"/>
                <a:gd name="connsiteY0" fmla="*/ 1317495 h 1335569"/>
                <a:gd name="connsiteX1" fmla="*/ 604008 w 2801923"/>
                <a:gd name="connsiteY1" fmla="*/ 1300717 h 1335569"/>
                <a:gd name="connsiteX2" fmla="*/ 973123 w 2801923"/>
                <a:gd name="connsiteY2" fmla="*/ 1040659 h 1335569"/>
                <a:gd name="connsiteX3" fmla="*/ 1224793 w 2801923"/>
                <a:gd name="connsiteY3" fmla="*/ 495374 h 1335569"/>
                <a:gd name="connsiteX4" fmla="*/ 1518408 w 2801923"/>
                <a:gd name="connsiteY4" fmla="*/ 424 h 1335569"/>
                <a:gd name="connsiteX5" fmla="*/ 1753299 w 2801923"/>
                <a:gd name="connsiteY5" fmla="*/ 579264 h 1335569"/>
                <a:gd name="connsiteX6" fmla="*/ 1895912 w 2801923"/>
                <a:gd name="connsiteY6" fmla="*/ 1158105 h 1335569"/>
                <a:gd name="connsiteX7" fmla="*/ 2382474 w 2801923"/>
                <a:gd name="connsiteY7" fmla="*/ 1325884 h 1335569"/>
                <a:gd name="connsiteX8" fmla="*/ 2801923 w 2801923"/>
                <a:gd name="connsiteY8" fmla="*/ 1300717 h 1335569"/>
                <a:gd name="connsiteX0" fmla="*/ 0 w 2801923"/>
                <a:gd name="connsiteY0" fmla="*/ 1317347 h 1335421"/>
                <a:gd name="connsiteX1" fmla="*/ 604008 w 2801923"/>
                <a:gd name="connsiteY1" fmla="*/ 1300569 h 1335421"/>
                <a:gd name="connsiteX2" fmla="*/ 973123 w 2801923"/>
                <a:gd name="connsiteY2" fmla="*/ 1040511 h 1335421"/>
                <a:gd name="connsiteX3" fmla="*/ 1224793 w 2801923"/>
                <a:gd name="connsiteY3" fmla="*/ 495226 h 1335421"/>
                <a:gd name="connsiteX4" fmla="*/ 1518408 w 2801923"/>
                <a:gd name="connsiteY4" fmla="*/ 276 h 1335421"/>
                <a:gd name="connsiteX5" fmla="*/ 1736521 w 2801923"/>
                <a:gd name="connsiteY5" fmla="*/ 562338 h 1335421"/>
                <a:gd name="connsiteX6" fmla="*/ 1895912 w 2801923"/>
                <a:gd name="connsiteY6" fmla="*/ 1157957 h 1335421"/>
                <a:gd name="connsiteX7" fmla="*/ 2382474 w 2801923"/>
                <a:gd name="connsiteY7" fmla="*/ 1325736 h 1335421"/>
                <a:gd name="connsiteX8" fmla="*/ 2801923 w 2801923"/>
                <a:gd name="connsiteY8" fmla="*/ 1300569 h 1335421"/>
                <a:gd name="connsiteX0" fmla="*/ 0 w 2801923"/>
                <a:gd name="connsiteY0" fmla="*/ 1317347 h 1335421"/>
                <a:gd name="connsiteX1" fmla="*/ 604008 w 2801923"/>
                <a:gd name="connsiteY1" fmla="*/ 1300569 h 1335421"/>
                <a:gd name="connsiteX2" fmla="*/ 973123 w 2801923"/>
                <a:gd name="connsiteY2" fmla="*/ 1040511 h 1335421"/>
                <a:gd name="connsiteX3" fmla="*/ 1224793 w 2801923"/>
                <a:gd name="connsiteY3" fmla="*/ 495226 h 1335421"/>
                <a:gd name="connsiteX4" fmla="*/ 1518408 w 2801923"/>
                <a:gd name="connsiteY4" fmla="*/ 276 h 1335421"/>
                <a:gd name="connsiteX5" fmla="*/ 1736521 w 2801923"/>
                <a:gd name="connsiteY5" fmla="*/ 562338 h 1335421"/>
                <a:gd name="connsiteX6" fmla="*/ 1895912 w 2801923"/>
                <a:gd name="connsiteY6" fmla="*/ 1157957 h 1335421"/>
                <a:gd name="connsiteX7" fmla="*/ 2382474 w 2801923"/>
                <a:gd name="connsiteY7" fmla="*/ 1325736 h 1335421"/>
                <a:gd name="connsiteX8" fmla="*/ 2801923 w 2801923"/>
                <a:gd name="connsiteY8" fmla="*/ 1300569 h 1335421"/>
                <a:gd name="connsiteX0" fmla="*/ 0 w 2801923"/>
                <a:gd name="connsiteY0" fmla="*/ 1317347 h 1339107"/>
                <a:gd name="connsiteX1" fmla="*/ 604008 w 2801923"/>
                <a:gd name="connsiteY1" fmla="*/ 1300569 h 1339107"/>
                <a:gd name="connsiteX2" fmla="*/ 973123 w 2801923"/>
                <a:gd name="connsiteY2" fmla="*/ 1040511 h 1339107"/>
                <a:gd name="connsiteX3" fmla="*/ 1224793 w 2801923"/>
                <a:gd name="connsiteY3" fmla="*/ 495226 h 1339107"/>
                <a:gd name="connsiteX4" fmla="*/ 1518408 w 2801923"/>
                <a:gd name="connsiteY4" fmla="*/ 276 h 1339107"/>
                <a:gd name="connsiteX5" fmla="*/ 1736521 w 2801923"/>
                <a:gd name="connsiteY5" fmla="*/ 562338 h 1339107"/>
                <a:gd name="connsiteX6" fmla="*/ 1904301 w 2801923"/>
                <a:gd name="connsiteY6" fmla="*/ 1107623 h 1339107"/>
                <a:gd name="connsiteX7" fmla="*/ 2382474 w 2801923"/>
                <a:gd name="connsiteY7" fmla="*/ 1325736 h 1339107"/>
                <a:gd name="connsiteX8" fmla="*/ 2801923 w 2801923"/>
                <a:gd name="connsiteY8" fmla="*/ 1300569 h 1339107"/>
                <a:gd name="connsiteX0" fmla="*/ 0 w 2927758"/>
                <a:gd name="connsiteY0" fmla="*/ 1317347 h 1348757"/>
                <a:gd name="connsiteX1" fmla="*/ 604008 w 2927758"/>
                <a:gd name="connsiteY1" fmla="*/ 1300569 h 1348757"/>
                <a:gd name="connsiteX2" fmla="*/ 973123 w 2927758"/>
                <a:gd name="connsiteY2" fmla="*/ 1040511 h 1348757"/>
                <a:gd name="connsiteX3" fmla="*/ 1224793 w 2927758"/>
                <a:gd name="connsiteY3" fmla="*/ 495226 h 1348757"/>
                <a:gd name="connsiteX4" fmla="*/ 1518408 w 2927758"/>
                <a:gd name="connsiteY4" fmla="*/ 276 h 1348757"/>
                <a:gd name="connsiteX5" fmla="*/ 1736521 w 2927758"/>
                <a:gd name="connsiteY5" fmla="*/ 562338 h 1348757"/>
                <a:gd name="connsiteX6" fmla="*/ 1904301 w 2927758"/>
                <a:gd name="connsiteY6" fmla="*/ 1107623 h 1348757"/>
                <a:gd name="connsiteX7" fmla="*/ 2382474 w 2927758"/>
                <a:gd name="connsiteY7" fmla="*/ 1325736 h 1348757"/>
                <a:gd name="connsiteX8" fmla="*/ 2927758 w 2927758"/>
                <a:gd name="connsiteY8" fmla="*/ 1325736 h 1348757"/>
                <a:gd name="connsiteX0" fmla="*/ 0 w 2927758"/>
                <a:gd name="connsiteY0" fmla="*/ 1317347 h 1348757"/>
                <a:gd name="connsiteX1" fmla="*/ 604008 w 2927758"/>
                <a:gd name="connsiteY1" fmla="*/ 1300569 h 1348757"/>
                <a:gd name="connsiteX2" fmla="*/ 973123 w 2927758"/>
                <a:gd name="connsiteY2" fmla="*/ 1040511 h 1348757"/>
                <a:gd name="connsiteX3" fmla="*/ 1224793 w 2927758"/>
                <a:gd name="connsiteY3" fmla="*/ 495226 h 1348757"/>
                <a:gd name="connsiteX4" fmla="*/ 1484852 w 2927758"/>
                <a:gd name="connsiteY4" fmla="*/ 276 h 1348757"/>
                <a:gd name="connsiteX5" fmla="*/ 1736521 w 2927758"/>
                <a:gd name="connsiteY5" fmla="*/ 562338 h 1348757"/>
                <a:gd name="connsiteX6" fmla="*/ 1904301 w 2927758"/>
                <a:gd name="connsiteY6" fmla="*/ 1107623 h 1348757"/>
                <a:gd name="connsiteX7" fmla="*/ 2382474 w 2927758"/>
                <a:gd name="connsiteY7" fmla="*/ 1325736 h 1348757"/>
                <a:gd name="connsiteX8" fmla="*/ 2927758 w 2927758"/>
                <a:gd name="connsiteY8" fmla="*/ 1325736 h 1348757"/>
                <a:gd name="connsiteX0" fmla="*/ 0 w 2927758"/>
                <a:gd name="connsiteY0" fmla="*/ 1317132 h 1348542"/>
                <a:gd name="connsiteX1" fmla="*/ 604008 w 2927758"/>
                <a:gd name="connsiteY1" fmla="*/ 1300354 h 1348542"/>
                <a:gd name="connsiteX2" fmla="*/ 973123 w 2927758"/>
                <a:gd name="connsiteY2" fmla="*/ 1040296 h 1348542"/>
                <a:gd name="connsiteX3" fmla="*/ 1224793 w 2927758"/>
                <a:gd name="connsiteY3" fmla="*/ 495011 h 1348542"/>
                <a:gd name="connsiteX4" fmla="*/ 1484852 w 2927758"/>
                <a:gd name="connsiteY4" fmla="*/ 61 h 1348542"/>
                <a:gd name="connsiteX5" fmla="*/ 1736521 w 2927758"/>
                <a:gd name="connsiteY5" fmla="*/ 562123 h 1348542"/>
                <a:gd name="connsiteX6" fmla="*/ 1904301 w 2927758"/>
                <a:gd name="connsiteY6" fmla="*/ 1107408 h 1348542"/>
                <a:gd name="connsiteX7" fmla="*/ 2382474 w 2927758"/>
                <a:gd name="connsiteY7" fmla="*/ 1325521 h 1348542"/>
                <a:gd name="connsiteX8" fmla="*/ 2927758 w 2927758"/>
                <a:gd name="connsiteY8" fmla="*/ 1325521 h 1348542"/>
                <a:gd name="connsiteX0" fmla="*/ 0 w 2927758"/>
                <a:gd name="connsiteY0" fmla="*/ 1317132 h 1349686"/>
                <a:gd name="connsiteX1" fmla="*/ 604008 w 2927758"/>
                <a:gd name="connsiteY1" fmla="*/ 1300354 h 1349686"/>
                <a:gd name="connsiteX2" fmla="*/ 973123 w 2927758"/>
                <a:gd name="connsiteY2" fmla="*/ 1040296 h 1349686"/>
                <a:gd name="connsiteX3" fmla="*/ 1224793 w 2927758"/>
                <a:gd name="connsiteY3" fmla="*/ 495011 h 1349686"/>
                <a:gd name="connsiteX4" fmla="*/ 1484852 w 2927758"/>
                <a:gd name="connsiteY4" fmla="*/ 61 h 1349686"/>
                <a:gd name="connsiteX5" fmla="*/ 1736521 w 2927758"/>
                <a:gd name="connsiteY5" fmla="*/ 562123 h 1349686"/>
                <a:gd name="connsiteX6" fmla="*/ 1937857 w 2927758"/>
                <a:gd name="connsiteY6" fmla="*/ 1090630 h 1349686"/>
                <a:gd name="connsiteX7" fmla="*/ 2382474 w 2927758"/>
                <a:gd name="connsiteY7" fmla="*/ 1325521 h 1349686"/>
                <a:gd name="connsiteX8" fmla="*/ 2927758 w 2927758"/>
                <a:gd name="connsiteY8" fmla="*/ 1325521 h 1349686"/>
                <a:gd name="connsiteX0" fmla="*/ 0 w 2927758"/>
                <a:gd name="connsiteY0" fmla="*/ 1317132 h 1349686"/>
                <a:gd name="connsiteX1" fmla="*/ 604008 w 2927758"/>
                <a:gd name="connsiteY1" fmla="*/ 1300354 h 1349686"/>
                <a:gd name="connsiteX2" fmla="*/ 998290 w 2927758"/>
                <a:gd name="connsiteY2" fmla="*/ 1057074 h 1349686"/>
                <a:gd name="connsiteX3" fmla="*/ 1224793 w 2927758"/>
                <a:gd name="connsiteY3" fmla="*/ 495011 h 1349686"/>
                <a:gd name="connsiteX4" fmla="*/ 1484852 w 2927758"/>
                <a:gd name="connsiteY4" fmla="*/ 61 h 1349686"/>
                <a:gd name="connsiteX5" fmla="*/ 1736521 w 2927758"/>
                <a:gd name="connsiteY5" fmla="*/ 562123 h 1349686"/>
                <a:gd name="connsiteX6" fmla="*/ 1937857 w 2927758"/>
                <a:gd name="connsiteY6" fmla="*/ 1090630 h 1349686"/>
                <a:gd name="connsiteX7" fmla="*/ 2382474 w 2927758"/>
                <a:gd name="connsiteY7" fmla="*/ 1325521 h 1349686"/>
                <a:gd name="connsiteX8" fmla="*/ 2927758 w 2927758"/>
                <a:gd name="connsiteY8" fmla="*/ 1325521 h 1349686"/>
                <a:gd name="connsiteX0" fmla="*/ 0 w 2910980"/>
                <a:gd name="connsiteY0" fmla="*/ 1333910 h 1349686"/>
                <a:gd name="connsiteX1" fmla="*/ 587230 w 2910980"/>
                <a:gd name="connsiteY1" fmla="*/ 1300354 h 1349686"/>
                <a:gd name="connsiteX2" fmla="*/ 981512 w 2910980"/>
                <a:gd name="connsiteY2" fmla="*/ 1057074 h 1349686"/>
                <a:gd name="connsiteX3" fmla="*/ 1208015 w 2910980"/>
                <a:gd name="connsiteY3" fmla="*/ 495011 h 1349686"/>
                <a:gd name="connsiteX4" fmla="*/ 1468074 w 2910980"/>
                <a:gd name="connsiteY4" fmla="*/ 61 h 1349686"/>
                <a:gd name="connsiteX5" fmla="*/ 1719743 w 2910980"/>
                <a:gd name="connsiteY5" fmla="*/ 562123 h 1349686"/>
                <a:gd name="connsiteX6" fmla="*/ 1921079 w 2910980"/>
                <a:gd name="connsiteY6" fmla="*/ 1090630 h 1349686"/>
                <a:gd name="connsiteX7" fmla="*/ 2365696 w 2910980"/>
                <a:gd name="connsiteY7" fmla="*/ 1325521 h 1349686"/>
                <a:gd name="connsiteX8" fmla="*/ 2910980 w 2910980"/>
                <a:gd name="connsiteY8" fmla="*/ 1325521 h 1349686"/>
                <a:gd name="connsiteX0" fmla="*/ 0 w 2910980"/>
                <a:gd name="connsiteY0" fmla="*/ 1333910 h 1349686"/>
                <a:gd name="connsiteX1" fmla="*/ 587230 w 2910980"/>
                <a:gd name="connsiteY1" fmla="*/ 1300354 h 1349686"/>
                <a:gd name="connsiteX2" fmla="*/ 981512 w 2910980"/>
                <a:gd name="connsiteY2" fmla="*/ 1057074 h 1349686"/>
                <a:gd name="connsiteX3" fmla="*/ 1208015 w 2910980"/>
                <a:gd name="connsiteY3" fmla="*/ 495011 h 1349686"/>
                <a:gd name="connsiteX4" fmla="*/ 1468074 w 2910980"/>
                <a:gd name="connsiteY4" fmla="*/ 61 h 1349686"/>
                <a:gd name="connsiteX5" fmla="*/ 1719743 w 2910980"/>
                <a:gd name="connsiteY5" fmla="*/ 562123 h 1349686"/>
                <a:gd name="connsiteX6" fmla="*/ 1921079 w 2910980"/>
                <a:gd name="connsiteY6" fmla="*/ 1090630 h 1349686"/>
                <a:gd name="connsiteX7" fmla="*/ 2365696 w 2910980"/>
                <a:gd name="connsiteY7" fmla="*/ 1325521 h 1349686"/>
                <a:gd name="connsiteX8" fmla="*/ 2910980 w 2910980"/>
                <a:gd name="connsiteY8" fmla="*/ 1325521 h 1349686"/>
                <a:gd name="connsiteX0" fmla="*/ 0 w 2919369"/>
                <a:gd name="connsiteY0" fmla="*/ 1333910 h 1359184"/>
                <a:gd name="connsiteX1" fmla="*/ 587230 w 2919369"/>
                <a:gd name="connsiteY1" fmla="*/ 1300354 h 1359184"/>
                <a:gd name="connsiteX2" fmla="*/ 981512 w 2919369"/>
                <a:gd name="connsiteY2" fmla="*/ 1057074 h 1359184"/>
                <a:gd name="connsiteX3" fmla="*/ 1208015 w 2919369"/>
                <a:gd name="connsiteY3" fmla="*/ 495011 h 1359184"/>
                <a:gd name="connsiteX4" fmla="*/ 1468074 w 2919369"/>
                <a:gd name="connsiteY4" fmla="*/ 61 h 1359184"/>
                <a:gd name="connsiteX5" fmla="*/ 1719743 w 2919369"/>
                <a:gd name="connsiteY5" fmla="*/ 562123 h 1359184"/>
                <a:gd name="connsiteX6" fmla="*/ 1921079 w 2919369"/>
                <a:gd name="connsiteY6" fmla="*/ 1090630 h 1359184"/>
                <a:gd name="connsiteX7" fmla="*/ 2365696 w 2919369"/>
                <a:gd name="connsiteY7" fmla="*/ 1325521 h 1359184"/>
                <a:gd name="connsiteX8" fmla="*/ 2919369 w 2919369"/>
                <a:gd name="connsiteY8" fmla="*/ 1342299 h 1359184"/>
                <a:gd name="connsiteX0" fmla="*/ 0 w 2919369"/>
                <a:gd name="connsiteY0" fmla="*/ 1333910 h 1349551"/>
                <a:gd name="connsiteX1" fmla="*/ 587230 w 2919369"/>
                <a:gd name="connsiteY1" fmla="*/ 1300354 h 1349551"/>
                <a:gd name="connsiteX2" fmla="*/ 981512 w 2919369"/>
                <a:gd name="connsiteY2" fmla="*/ 1057074 h 1349551"/>
                <a:gd name="connsiteX3" fmla="*/ 1208015 w 2919369"/>
                <a:gd name="connsiteY3" fmla="*/ 495011 h 1349551"/>
                <a:gd name="connsiteX4" fmla="*/ 1468074 w 2919369"/>
                <a:gd name="connsiteY4" fmla="*/ 61 h 1349551"/>
                <a:gd name="connsiteX5" fmla="*/ 1719743 w 2919369"/>
                <a:gd name="connsiteY5" fmla="*/ 562123 h 1349551"/>
                <a:gd name="connsiteX6" fmla="*/ 1921079 w 2919369"/>
                <a:gd name="connsiteY6" fmla="*/ 1090630 h 1349551"/>
                <a:gd name="connsiteX7" fmla="*/ 2365696 w 2919369"/>
                <a:gd name="connsiteY7" fmla="*/ 1325521 h 1349551"/>
                <a:gd name="connsiteX8" fmla="*/ 2919369 w 2919369"/>
                <a:gd name="connsiteY8" fmla="*/ 1342299 h 1349551"/>
                <a:gd name="connsiteX0" fmla="*/ 0 w 2919369"/>
                <a:gd name="connsiteY0" fmla="*/ 1333910 h 1345326"/>
                <a:gd name="connsiteX1" fmla="*/ 587230 w 2919369"/>
                <a:gd name="connsiteY1" fmla="*/ 1300354 h 1345326"/>
                <a:gd name="connsiteX2" fmla="*/ 981512 w 2919369"/>
                <a:gd name="connsiteY2" fmla="*/ 1057074 h 1345326"/>
                <a:gd name="connsiteX3" fmla="*/ 1208015 w 2919369"/>
                <a:gd name="connsiteY3" fmla="*/ 495011 h 1345326"/>
                <a:gd name="connsiteX4" fmla="*/ 1468074 w 2919369"/>
                <a:gd name="connsiteY4" fmla="*/ 61 h 1345326"/>
                <a:gd name="connsiteX5" fmla="*/ 1719743 w 2919369"/>
                <a:gd name="connsiteY5" fmla="*/ 562123 h 1345326"/>
                <a:gd name="connsiteX6" fmla="*/ 1921079 w 2919369"/>
                <a:gd name="connsiteY6" fmla="*/ 1090630 h 1345326"/>
                <a:gd name="connsiteX7" fmla="*/ 2374085 w 2919369"/>
                <a:gd name="connsiteY7" fmla="*/ 1317132 h 1345326"/>
                <a:gd name="connsiteX8" fmla="*/ 2919369 w 2919369"/>
                <a:gd name="connsiteY8" fmla="*/ 1342299 h 1345326"/>
                <a:gd name="connsiteX0" fmla="*/ 0 w 2919369"/>
                <a:gd name="connsiteY0" fmla="*/ 1333910 h 1344869"/>
                <a:gd name="connsiteX1" fmla="*/ 587230 w 2919369"/>
                <a:gd name="connsiteY1" fmla="*/ 1300354 h 1344869"/>
                <a:gd name="connsiteX2" fmla="*/ 981512 w 2919369"/>
                <a:gd name="connsiteY2" fmla="*/ 1057074 h 1344869"/>
                <a:gd name="connsiteX3" fmla="*/ 1208015 w 2919369"/>
                <a:gd name="connsiteY3" fmla="*/ 495011 h 1344869"/>
                <a:gd name="connsiteX4" fmla="*/ 1468074 w 2919369"/>
                <a:gd name="connsiteY4" fmla="*/ 61 h 1344869"/>
                <a:gd name="connsiteX5" fmla="*/ 1719743 w 2919369"/>
                <a:gd name="connsiteY5" fmla="*/ 562123 h 1344869"/>
                <a:gd name="connsiteX6" fmla="*/ 1937857 w 2919369"/>
                <a:gd name="connsiteY6" fmla="*/ 1099019 h 1344869"/>
                <a:gd name="connsiteX7" fmla="*/ 2374085 w 2919369"/>
                <a:gd name="connsiteY7" fmla="*/ 1317132 h 1344869"/>
                <a:gd name="connsiteX8" fmla="*/ 2919369 w 2919369"/>
                <a:gd name="connsiteY8" fmla="*/ 1342299 h 1344869"/>
                <a:gd name="connsiteX0" fmla="*/ 0 w 2919369"/>
                <a:gd name="connsiteY0" fmla="*/ 1333868 h 1344827"/>
                <a:gd name="connsiteX1" fmla="*/ 587230 w 2919369"/>
                <a:gd name="connsiteY1" fmla="*/ 1300312 h 1344827"/>
                <a:gd name="connsiteX2" fmla="*/ 981512 w 2919369"/>
                <a:gd name="connsiteY2" fmla="*/ 1057032 h 1344827"/>
                <a:gd name="connsiteX3" fmla="*/ 1208015 w 2919369"/>
                <a:gd name="connsiteY3" fmla="*/ 494969 h 1344827"/>
                <a:gd name="connsiteX4" fmla="*/ 1468074 w 2919369"/>
                <a:gd name="connsiteY4" fmla="*/ 19 h 1344827"/>
                <a:gd name="connsiteX5" fmla="*/ 1719743 w 2919369"/>
                <a:gd name="connsiteY5" fmla="*/ 511747 h 1344827"/>
                <a:gd name="connsiteX6" fmla="*/ 1937857 w 2919369"/>
                <a:gd name="connsiteY6" fmla="*/ 1098977 h 1344827"/>
                <a:gd name="connsiteX7" fmla="*/ 2374085 w 2919369"/>
                <a:gd name="connsiteY7" fmla="*/ 1317090 h 1344827"/>
                <a:gd name="connsiteX8" fmla="*/ 2919369 w 2919369"/>
                <a:gd name="connsiteY8" fmla="*/ 1342257 h 1344827"/>
                <a:gd name="connsiteX0" fmla="*/ 0 w 2919369"/>
                <a:gd name="connsiteY0" fmla="*/ 1333868 h 1344827"/>
                <a:gd name="connsiteX1" fmla="*/ 587230 w 2919369"/>
                <a:gd name="connsiteY1" fmla="*/ 1300312 h 1344827"/>
                <a:gd name="connsiteX2" fmla="*/ 981512 w 2919369"/>
                <a:gd name="connsiteY2" fmla="*/ 1057032 h 1344827"/>
                <a:gd name="connsiteX3" fmla="*/ 1208015 w 2919369"/>
                <a:gd name="connsiteY3" fmla="*/ 494969 h 1344827"/>
                <a:gd name="connsiteX4" fmla="*/ 1451296 w 2919369"/>
                <a:gd name="connsiteY4" fmla="*/ 19 h 1344827"/>
                <a:gd name="connsiteX5" fmla="*/ 1719743 w 2919369"/>
                <a:gd name="connsiteY5" fmla="*/ 511747 h 1344827"/>
                <a:gd name="connsiteX6" fmla="*/ 1937857 w 2919369"/>
                <a:gd name="connsiteY6" fmla="*/ 1098977 h 1344827"/>
                <a:gd name="connsiteX7" fmla="*/ 2374085 w 2919369"/>
                <a:gd name="connsiteY7" fmla="*/ 1317090 h 1344827"/>
                <a:gd name="connsiteX8" fmla="*/ 2919369 w 2919369"/>
                <a:gd name="connsiteY8" fmla="*/ 1342257 h 1344827"/>
                <a:gd name="connsiteX0" fmla="*/ 0 w 2902591"/>
                <a:gd name="connsiteY0" fmla="*/ 1342257 h 1344827"/>
                <a:gd name="connsiteX1" fmla="*/ 570452 w 2902591"/>
                <a:gd name="connsiteY1" fmla="*/ 1300312 h 1344827"/>
                <a:gd name="connsiteX2" fmla="*/ 964734 w 2902591"/>
                <a:gd name="connsiteY2" fmla="*/ 1057032 h 1344827"/>
                <a:gd name="connsiteX3" fmla="*/ 1191237 w 2902591"/>
                <a:gd name="connsiteY3" fmla="*/ 494969 h 1344827"/>
                <a:gd name="connsiteX4" fmla="*/ 1434518 w 2902591"/>
                <a:gd name="connsiteY4" fmla="*/ 19 h 1344827"/>
                <a:gd name="connsiteX5" fmla="*/ 1702965 w 2902591"/>
                <a:gd name="connsiteY5" fmla="*/ 511747 h 1344827"/>
                <a:gd name="connsiteX6" fmla="*/ 1921079 w 2902591"/>
                <a:gd name="connsiteY6" fmla="*/ 1098977 h 1344827"/>
                <a:gd name="connsiteX7" fmla="*/ 2357307 w 2902591"/>
                <a:gd name="connsiteY7" fmla="*/ 1317090 h 1344827"/>
                <a:gd name="connsiteX8" fmla="*/ 2902591 w 2902591"/>
                <a:gd name="connsiteY8" fmla="*/ 1342257 h 1344827"/>
                <a:gd name="connsiteX0" fmla="*/ 0 w 2902591"/>
                <a:gd name="connsiteY0" fmla="*/ 1342257 h 1345046"/>
                <a:gd name="connsiteX1" fmla="*/ 570452 w 2902591"/>
                <a:gd name="connsiteY1" fmla="*/ 1300312 h 1345046"/>
                <a:gd name="connsiteX2" fmla="*/ 964734 w 2902591"/>
                <a:gd name="connsiteY2" fmla="*/ 1057032 h 1345046"/>
                <a:gd name="connsiteX3" fmla="*/ 1191237 w 2902591"/>
                <a:gd name="connsiteY3" fmla="*/ 494969 h 1345046"/>
                <a:gd name="connsiteX4" fmla="*/ 1434518 w 2902591"/>
                <a:gd name="connsiteY4" fmla="*/ 19 h 1345046"/>
                <a:gd name="connsiteX5" fmla="*/ 1702965 w 2902591"/>
                <a:gd name="connsiteY5" fmla="*/ 511747 h 1345046"/>
                <a:gd name="connsiteX6" fmla="*/ 1921079 w 2902591"/>
                <a:gd name="connsiteY6" fmla="*/ 1098977 h 1345046"/>
                <a:gd name="connsiteX7" fmla="*/ 2357307 w 2902591"/>
                <a:gd name="connsiteY7" fmla="*/ 1317090 h 1345046"/>
                <a:gd name="connsiteX8" fmla="*/ 2902591 w 2902591"/>
                <a:gd name="connsiteY8" fmla="*/ 1342257 h 1345046"/>
                <a:gd name="connsiteX0" fmla="*/ 0 w 2902591"/>
                <a:gd name="connsiteY0" fmla="*/ 1342257 h 1345046"/>
                <a:gd name="connsiteX1" fmla="*/ 570452 w 2902591"/>
                <a:gd name="connsiteY1" fmla="*/ 1300312 h 1345046"/>
                <a:gd name="connsiteX2" fmla="*/ 964734 w 2902591"/>
                <a:gd name="connsiteY2" fmla="*/ 1057032 h 1345046"/>
                <a:gd name="connsiteX3" fmla="*/ 1191237 w 2902591"/>
                <a:gd name="connsiteY3" fmla="*/ 494969 h 1345046"/>
                <a:gd name="connsiteX4" fmla="*/ 1434518 w 2902591"/>
                <a:gd name="connsiteY4" fmla="*/ 19 h 1345046"/>
                <a:gd name="connsiteX5" fmla="*/ 1702965 w 2902591"/>
                <a:gd name="connsiteY5" fmla="*/ 511747 h 1345046"/>
                <a:gd name="connsiteX6" fmla="*/ 1921079 w 2902591"/>
                <a:gd name="connsiteY6" fmla="*/ 1098977 h 1345046"/>
                <a:gd name="connsiteX7" fmla="*/ 2382474 w 2902591"/>
                <a:gd name="connsiteY7" fmla="*/ 1317090 h 1345046"/>
                <a:gd name="connsiteX8" fmla="*/ 2902591 w 2902591"/>
                <a:gd name="connsiteY8" fmla="*/ 1342257 h 1345046"/>
                <a:gd name="connsiteX0" fmla="*/ 0 w 2902591"/>
                <a:gd name="connsiteY0" fmla="*/ 1342257 h 1345046"/>
                <a:gd name="connsiteX1" fmla="*/ 570452 w 2902591"/>
                <a:gd name="connsiteY1" fmla="*/ 1300312 h 1345046"/>
                <a:gd name="connsiteX2" fmla="*/ 964734 w 2902591"/>
                <a:gd name="connsiteY2" fmla="*/ 1057032 h 1345046"/>
                <a:gd name="connsiteX3" fmla="*/ 1191237 w 2902591"/>
                <a:gd name="connsiteY3" fmla="*/ 494969 h 1345046"/>
                <a:gd name="connsiteX4" fmla="*/ 1434518 w 2902591"/>
                <a:gd name="connsiteY4" fmla="*/ 19 h 1345046"/>
                <a:gd name="connsiteX5" fmla="*/ 1702965 w 2902591"/>
                <a:gd name="connsiteY5" fmla="*/ 511747 h 1345046"/>
                <a:gd name="connsiteX6" fmla="*/ 1937857 w 2902591"/>
                <a:gd name="connsiteY6" fmla="*/ 1098977 h 1345046"/>
                <a:gd name="connsiteX7" fmla="*/ 2382474 w 2902591"/>
                <a:gd name="connsiteY7" fmla="*/ 1317090 h 1345046"/>
                <a:gd name="connsiteX8" fmla="*/ 2902591 w 2902591"/>
                <a:gd name="connsiteY8" fmla="*/ 1342257 h 1345046"/>
                <a:gd name="connsiteX0" fmla="*/ 0 w 2902591"/>
                <a:gd name="connsiteY0" fmla="*/ 1342259 h 1345048"/>
                <a:gd name="connsiteX1" fmla="*/ 570452 w 2902591"/>
                <a:gd name="connsiteY1" fmla="*/ 1300314 h 1345048"/>
                <a:gd name="connsiteX2" fmla="*/ 964734 w 2902591"/>
                <a:gd name="connsiteY2" fmla="*/ 1057034 h 1345048"/>
                <a:gd name="connsiteX3" fmla="*/ 1191237 w 2902591"/>
                <a:gd name="connsiteY3" fmla="*/ 494971 h 1345048"/>
                <a:gd name="connsiteX4" fmla="*/ 1434518 w 2902591"/>
                <a:gd name="connsiteY4" fmla="*/ 21 h 1345048"/>
                <a:gd name="connsiteX5" fmla="*/ 1702965 w 2902591"/>
                <a:gd name="connsiteY5" fmla="*/ 511749 h 1345048"/>
                <a:gd name="connsiteX6" fmla="*/ 1937857 w 2902591"/>
                <a:gd name="connsiteY6" fmla="*/ 1098979 h 1345048"/>
                <a:gd name="connsiteX7" fmla="*/ 2382474 w 2902591"/>
                <a:gd name="connsiteY7" fmla="*/ 1317092 h 1345048"/>
                <a:gd name="connsiteX8" fmla="*/ 2902591 w 2902591"/>
                <a:gd name="connsiteY8" fmla="*/ 1342259 h 1345048"/>
                <a:gd name="connsiteX0" fmla="*/ 0 w 2902591"/>
                <a:gd name="connsiteY0" fmla="*/ 1342259 h 1345048"/>
                <a:gd name="connsiteX1" fmla="*/ 570452 w 2902591"/>
                <a:gd name="connsiteY1" fmla="*/ 1300314 h 1345048"/>
                <a:gd name="connsiteX2" fmla="*/ 964734 w 2902591"/>
                <a:gd name="connsiteY2" fmla="*/ 1057034 h 1345048"/>
                <a:gd name="connsiteX3" fmla="*/ 1191237 w 2902591"/>
                <a:gd name="connsiteY3" fmla="*/ 494971 h 1345048"/>
                <a:gd name="connsiteX4" fmla="*/ 1434518 w 2902591"/>
                <a:gd name="connsiteY4" fmla="*/ 21 h 1345048"/>
                <a:gd name="connsiteX5" fmla="*/ 1702965 w 2902591"/>
                <a:gd name="connsiteY5" fmla="*/ 511749 h 1345048"/>
                <a:gd name="connsiteX6" fmla="*/ 1937857 w 2902591"/>
                <a:gd name="connsiteY6" fmla="*/ 1098979 h 1345048"/>
                <a:gd name="connsiteX7" fmla="*/ 2382474 w 2902591"/>
                <a:gd name="connsiteY7" fmla="*/ 1317092 h 1345048"/>
                <a:gd name="connsiteX8" fmla="*/ 2902591 w 2902591"/>
                <a:gd name="connsiteY8" fmla="*/ 1342259 h 1345048"/>
                <a:gd name="connsiteX0" fmla="*/ 0 w 2902591"/>
                <a:gd name="connsiteY0" fmla="*/ 1342257 h 1345046"/>
                <a:gd name="connsiteX1" fmla="*/ 570452 w 2902591"/>
                <a:gd name="connsiteY1" fmla="*/ 1300312 h 1345046"/>
                <a:gd name="connsiteX2" fmla="*/ 964734 w 2902591"/>
                <a:gd name="connsiteY2" fmla="*/ 1057032 h 1345046"/>
                <a:gd name="connsiteX3" fmla="*/ 1191237 w 2902591"/>
                <a:gd name="connsiteY3" fmla="*/ 494969 h 1345046"/>
                <a:gd name="connsiteX4" fmla="*/ 1451296 w 2902591"/>
                <a:gd name="connsiteY4" fmla="*/ 19 h 1345046"/>
                <a:gd name="connsiteX5" fmla="*/ 1702965 w 2902591"/>
                <a:gd name="connsiteY5" fmla="*/ 511747 h 1345046"/>
                <a:gd name="connsiteX6" fmla="*/ 1937857 w 2902591"/>
                <a:gd name="connsiteY6" fmla="*/ 1098977 h 1345046"/>
                <a:gd name="connsiteX7" fmla="*/ 2382474 w 2902591"/>
                <a:gd name="connsiteY7" fmla="*/ 1317090 h 1345046"/>
                <a:gd name="connsiteX8" fmla="*/ 2902591 w 2902591"/>
                <a:gd name="connsiteY8" fmla="*/ 1342257 h 1345046"/>
                <a:gd name="connsiteX0" fmla="*/ 0 w 2902591"/>
                <a:gd name="connsiteY0" fmla="*/ 1342307 h 1345096"/>
                <a:gd name="connsiteX1" fmla="*/ 570452 w 2902591"/>
                <a:gd name="connsiteY1" fmla="*/ 1300362 h 1345096"/>
                <a:gd name="connsiteX2" fmla="*/ 964734 w 2902591"/>
                <a:gd name="connsiteY2" fmla="*/ 1057082 h 1345096"/>
                <a:gd name="connsiteX3" fmla="*/ 1191237 w 2902591"/>
                <a:gd name="connsiteY3" fmla="*/ 495019 h 1345096"/>
                <a:gd name="connsiteX4" fmla="*/ 1451296 w 2902591"/>
                <a:gd name="connsiteY4" fmla="*/ 69 h 1345096"/>
                <a:gd name="connsiteX5" fmla="*/ 1702965 w 2902591"/>
                <a:gd name="connsiteY5" fmla="*/ 511797 h 1345096"/>
                <a:gd name="connsiteX6" fmla="*/ 1937857 w 2902591"/>
                <a:gd name="connsiteY6" fmla="*/ 1099027 h 1345096"/>
                <a:gd name="connsiteX7" fmla="*/ 2382474 w 2902591"/>
                <a:gd name="connsiteY7" fmla="*/ 1317140 h 1345096"/>
                <a:gd name="connsiteX8" fmla="*/ 2902591 w 2902591"/>
                <a:gd name="connsiteY8" fmla="*/ 1342307 h 1345096"/>
                <a:gd name="connsiteX0" fmla="*/ 0 w 2902591"/>
                <a:gd name="connsiteY0" fmla="*/ 1342307 h 1345096"/>
                <a:gd name="connsiteX1" fmla="*/ 570452 w 2902591"/>
                <a:gd name="connsiteY1" fmla="*/ 1300362 h 1345096"/>
                <a:gd name="connsiteX2" fmla="*/ 964734 w 2902591"/>
                <a:gd name="connsiteY2" fmla="*/ 1057082 h 1345096"/>
                <a:gd name="connsiteX3" fmla="*/ 1191237 w 2902591"/>
                <a:gd name="connsiteY3" fmla="*/ 495019 h 1345096"/>
                <a:gd name="connsiteX4" fmla="*/ 1451296 w 2902591"/>
                <a:gd name="connsiteY4" fmla="*/ 69 h 1345096"/>
                <a:gd name="connsiteX5" fmla="*/ 1702965 w 2902591"/>
                <a:gd name="connsiteY5" fmla="*/ 511797 h 1345096"/>
                <a:gd name="connsiteX6" fmla="*/ 1937857 w 2902591"/>
                <a:gd name="connsiteY6" fmla="*/ 1099027 h 1345096"/>
                <a:gd name="connsiteX7" fmla="*/ 2382474 w 2902591"/>
                <a:gd name="connsiteY7" fmla="*/ 1317140 h 1345096"/>
                <a:gd name="connsiteX8" fmla="*/ 2902591 w 2902591"/>
                <a:gd name="connsiteY8" fmla="*/ 1342307 h 1345096"/>
                <a:gd name="connsiteX0" fmla="*/ 0 w 2902591"/>
                <a:gd name="connsiteY0" fmla="*/ 1342240 h 1345029"/>
                <a:gd name="connsiteX1" fmla="*/ 570452 w 2902591"/>
                <a:gd name="connsiteY1" fmla="*/ 1300295 h 1345029"/>
                <a:gd name="connsiteX2" fmla="*/ 964734 w 2902591"/>
                <a:gd name="connsiteY2" fmla="*/ 1057015 h 1345029"/>
                <a:gd name="connsiteX3" fmla="*/ 1191237 w 2902591"/>
                <a:gd name="connsiteY3" fmla="*/ 494952 h 1345029"/>
                <a:gd name="connsiteX4" fmla="*/ 1451296 w 2902591"/>
                <a:gd name="connsiteY4" fmla="*/ 2 h 1345029"/>
                <a:gd name="connsiteX5" fmla="*/ 1702965 w 2902591"/>
                <a:gd name="connsiteY5" fmla="*/ 511730 h 1345029"/>
                <a:gd name="connsiteX6" fmla="*/ 1937857 w 2902591"/>
                <a:gd name="connsiteY6" fmla="*/ 1098960 h 1345029"/>
                <a:gd name="connsiteX7" fmla="*/ 2382474 w 2902591"/>
                <a:gd name="connsiteY7" fmla="*/ 1317073 h 1345029"/>
                <a:gd name="connsiteX8" fmla="*/ 2902591 w 2902591"/>
                <a:gd name="connsiteY8" fmla="*/ 1342240 h 1345029"/>
                <a:gd name="connsiteX0" fmla="*/ 0 w 2902591"/>
                <a:gd name="connsiteY0" fmla="*/ 1342240 h 1344951"/>
                <a:gd name="connsiteX1" fmla="*/ 570452 w 2902591"/>
                <a:gd name="connsiteY1" fmla="*/ 1300295 h 1344951"/>
                <a:gd name="connsiteX2" fmla="*/ 977434 w 2902591"/>
                <a:gd name="connsiteY2" fmla="*/ 1060190 h 1344951"/>
                <a:gd name="connsiteX3" fmla="*/ 1191237 w 2902591"/>
                <a:gd name="connsiteY3" fmla="*/ 494952 h 1344951"/>
                <a:gd name="connsiteX4" fmla="*/ 1451296 w 2902591"/>
                <a:gd name="connsiteY4" fmla="*/ 2 h 1344951"/>
                <a:gd name="connsiteX5" fmla="*/ 1702965 w 2902591"/>
                <a:gd name="connsiteY5" fmla="*/ 511730 h 1344951"/>
                <a:gd name="connsiteX6" fmla="*/ 1937857 w 2902591"/>
                <a:gd name="connsiteY6" fmla="*/ 1098960 h 1344951"/>
                <a:gd name="connsiteX7" fmla="*/ 2382474 w 2902591"/>
                <a:gd name="connsiteY7" fmla="*/ 1317073 h 1344951"/>
                <a:gd name="connsiteX8" fmla="*/ 2902591 w 2902591"/>
                <a:gd name="connsiteY8" fmla="*/ 1342240 h 1344951"/>
                <a:gd name="connsiteX0" fmla="*/ 0 w 2902591"/>
                <a:gd name="connsiteY0" fmla="*/ 1342240 h 1344951"/>
                <a:gd name="connsiteX1" fmla="*/ 570452 w 2902591"/>
                <a:gd name="connsiteY1" fmla="*/ 1300295 h 1344951"/>
                <a:gd name="connsiteX2" fmla="*/ 977434 w 2902591"/>
                <a:gd name="connsiteY2" fmla="*/ 1060190 h 1344951"/>
                <a:gd name="connsiteX3" fmla="*/ 1191237 w 2902591"/>
                <a:gd name="connsiteY3" fmla="*/ 494952 h 1344951"/>
                <a:gd name="connsiteX4" fmla="*/ 1451296 w 2902591"/>
                <a:gd name="connsiteY4" fmla="*/ 2 h 1344951"/>
                <a:gd name="connsiteX5" fmla="*/ 1702965 w 2902591"/>
                <a:gd name="connsiteY5" fmla="*/ 511730 h 1344951"/>
                <a:gd name="connsiteX6" fmla="*/ 1937857 w 2902591"/>
                <a:gd name="connsiteY6" fmla="*/ 1098960 h 1344951"/>
                <a:gd name="connsiteX7" fmla="*/ 2382474 w 2902591"/>
                <a:gd name="connsiteY7" fmla="*/ 1317073 h 1344951"/>
                <a:gd name="connsiteX8" fmla="*/ 2902591 w 2902591"/>
                <a:gd name="connsiteY8" fmla="*/ 1342240 h 1344951"/>
                <a:gd name="connsiteX0" fmla="*/ 0 w 2902591"/>
                <a:gd name="connsiteY0" fmla="*/ 1342240 h 1344951"/>
                <a:gd name="connsiteX1" fmla="*/ 570452 w 2902591"/>
                <a:gd name="connsiteY1" fmla="*/ 1300295 h 1344951"/>
                <a:gd name="connsiteX2" fmla="*/ 977434 w 2902591"/>
                <a:gd name="connsiteY2" fmla="*/ 1060190 h 1344951"/>
                <a:gd name="connsiteX3" fmla="*/ 1191237 w 2902591"/>
                <a:gd name="connsiteY3" fmla="*/ 494952 h 1344951"/>
                <a:gd name="connsiteX4" fmla="*/ 1451296 w 2902591"/>
                <a:gd name="connsiteY4" fmla="*/ 2 h 1344951"/>
                <a:gd name="connsiteX5" fmla="*/ 1702965 w 2902591"/>
                <a:gd name="connsiteY5" fmla="*/ 511730 h 1344951"/>
                <a:gd name="connsiteX6" fmla="*/ 1937857 w 2902591"/>
                <a:gd name="connsiteY6" fmla="*/ 1098960 h 1344951"/>
                <a:gd name="connsiteX7" fmla="*/ 2382474 w 2902591"/>
                <a:gd name="connsiteY7" fmla="*/ 1317073 h 1344951"/>
                <a:gd name="connsiteX8" fmla="*/ 2902591 w 2902591"/>
                <a:gd name="connsiteY8" fmla="*/ 1342240 h 1344951"/>
                <a:gd name="connsiteX0" fmla="*/ 0 w 2902591"/>
                <a:gd name="connsiteY0" fmla="*/ 1342240 h 1345154"/>
                <a:gd name="connsiteX1" fmla="*/ 570452 w 2902591"/>
                <a:gd name="connsiteY1" fmla="*/ 1300295 h 1345154"/>
                <a:gd name="connsiteX2" fmla="*/ 977434 w 2902591"/>
                <a:gd name="connsiteY2" fmla="*/ 1060190 h 1345154"/>
                <a:gd name="connsiteX3" fmla="*/ 1191237 w 2902591"/>
                <a:gd name="connsiteY3" fmla="*/ 494952 h 1345154"/>
                <a:gd name="connsiteX4" fmla="*/ 1451296 w 2902591"/>
                <a:gd name="connsiteY4" fmla="*/ 2 h 1345154"/>
                <a:gd name="connsiteX5" fmla="*/ 1702965 w 2902591"/>
                <a:gd name="connsiteY5" fmla="*/ 511730 h 1345154"/>
                <a:gd name="connsiteX6" fmla="*/ 1953732 w 2902591"/>
                <a:gd name="connsiteY6" fmla="*/ 1092610 h 1345154"/>
                <a:gd name="connsiteX7" fmla="*/ 2382474 w 2902591"/>
                <a:gd name="connsiteY7" fmla="*/ 1317073 h 1345154"/>
                <a:gd name="connsiteX8" fmla="*/ 2902591 w 2902591"/>
                <a:gd name="connsiteY8" fmla="*/ 1342240 h 1345154"/>
                <a:gd name="connsiteX0" fmla="*/ 0 w 2902591"/>
                <a:gd name="connsiteY0" fmla="*/ 1342240 h 1345154"/>
                <a:gd name="connsiteX1" fmla="*/ 570452 w 2902591"/>
                <a:gd name="connsiteY1" fmla="*/ 1300295 h 1345154"/>
                <a:gd name="connsiteX2" fmla="*/ 977434 w 2902591"/>
                <a:gd name="connsiteY2" fmla="*/ 1060190 h 1345154"/>
                <a:gd name="connsiteX3" fmla="*/ 1200762 w 2902591"/>
                <a:gd name="connsiteY3" fmla="*/ 494952 h 1345154"/>
                <a:gd name="connsiteX4" fmla="*/ 1451296 w 2902591"/>
                <a:gd name="connsiteY4" fmla="*/ 2 h 1345154"/>
                <a:gd name="connsiteX5" fmla="*/ 1702965 w 2902591"/>
                <a:gd name="connsiteY5" fmla="*/ 511730 h 1345154"/>
                <a:gd name="connsiteX6" fmla="*/ 1953732 w 2902591"/>
                <a:gd name="connsiteY6" fmla="*/ 1092610 h 1345154"/>
                <a:gd name="connsiteX7" fmla="*/ 2382474 w 2902591"/>
                <a:gd name="connsiteY7" fmla="*/ 1317073 h 1345154"/>
                <a:gd name="connsiteX8" fmla="*/ 2902591 w 2902591"/>
                <a:gd name="connsiteY8" fmla="*/ 1342240 h 1345154"/>
                <a:gd name="connsiteX0" fmla="*/ 0 w 2902591"/>
                <a:gd name="connsiteY0" fmla="*/ 1342240 h 1345154"/>
                <a:gd name="connsiteX1" fmla="*/ 570452 w 2902591"/>
                <a:gd name="connsiteY1" fmla="*/ 1300295 h 1345154"/>
                <a:gd name="connsiteX2" fmla="*/ 977434 w 2902591"/>
                <a:gd name="connsiteY2" fmla="*/ 1060190 h 1345154"/>
                <a:gd name="connsiteX3" fmla="*/ 1200762 w 2902591"/>
                <a:gd name="connsiteY3" fmla="*/ 494952 h 1345154"/>
                <a:gd name="connsiteX4" fmla="*/ 1451296 w 2902591"/>
                <a:gd name="connsiteY4" fmla="*/ 2 h 1345154"/>
                <a:gd name="connsiteX5" fmla="*/ 1702965 w 2902591"/>
                <a:gd name="connsiteY5" fmla="*/ 511730 h 1345154"/>
                <a:gd name="connsiteX6" fmla="*/ 1953732 w 2902591"/>
                <a:gd name="connsiteY6" fmla="*/ 1092610 h 1345154"/>
                <a:gd name="connsiteX7" fmla="*/ 2382474 w 2902591"/>
                <a:gd name="connsiteY7" fmla="*/ 1317073 h 1345154"/>
                <a:gd name="connsiteX8" fmla="*/ 2902591 w 2902591"/>
                <a:gd name="connsiteY8" fmla="*/ 1342240 h 1345154"/>
                <a:gd name="connsiteX0" fmla="*/ 0 w 4233716"/>
                <a:gd name="connsiteY0" fmla="*/ 1348590 h 1350597"/>
                <a:gd name="connsiteX1" fmla="*/ 1901577 w 4233716"/>
                <a:gd name="connsiteY1" fmla="*/ 1300295 h 1350597"/>
                <a:gd name="connsiteX2" fmla="*/ 2308559 w 4233716"/>
                <a:gd name="connsiteY2" fmla="*/ 1060190 h 1350597"/>
                <a:gd name="connsiteX3" fmla="*/ 2531887 w 4233716"/>
                <a:gd name="connsiteY3" fmla="*/ 494952 h 1350597"/>
                <a:gd name="connsiteX4" fmla="*/ 2782421 w 4233716"/>
                <a:gd name="connsiteY4" fmla="*/ 2 h 1350597"/>
                <a:gd name="connsiteX5" fmla="*/ 3034090 w 4233716"/>
                <a:gd name="connsiteY5" fmla="*/ 511730 h 1350597"/>
                <a:gd name="connsiteX6" fmla="*/ 3284857 w 4233716"/>
                <a:gd name="connsiteY6" fmla="*/ 1092610 h 1350597"/>
                <a:gd name="connsiteX7" fmla="*/ 3713599 w 4233716"/>
                <a:gd name="connsiteY7" fmla="*/ 1317073 h 1350597"/>
                <a:gd name="connsiteX8" fmla="*/ 4233716 w 4233716"/>
                <a:gd name="connsiteY8" fmla="*/ 1342240 h 1350597"/>
                <a:gd name="connsiteX0" fmla="*/ 0 w 4233716"/>
                <a:gd name="connsiteY0" fmla="*/ 1348590 h 1349433"/>
                <a:gd name="connsiteX1" fmla="*/ 1901577 w 4233716"/>
                <a:gd name="connsiteY1" fmla="*/ 1300295 h 1349433"/>
                <a:gd name="connsiteX2" fmla="*/ 2308559 w 4233716"/>
                <a:gd name="connsiteY2" fmla="*/ 1060190 h 1349433"/>
                <a:gd name="connsiteX3" fmla="*/ 2531887 w 4233716"/>
                <a:gd name="connsiteY3" fmla="*/ 494952 h 1349433"/>
                <a:gd name="connsiteX4" fmla="*/ 2782421 w 4233716"/>
                <a:gd name="connsiteY4" fmla="*/ 2 h 1349433"/>
                <a:gd name="connsiteX5" fmla="*/ 3034090 w 4233716"/>
                <a:gd name="connsiteY5" fmla="*/ 511730 h 1349433"/>
                <a:gd name="connsiteX6" fmla="*/ 3284857 w 4233716"/>
                <a:gd name="connsiteY6" fmla="*/ 1092610 h 1349433"/>
                <a:gd name="connsiteX7" fmla="*/ 3713599 w 4233716"/>
                <a:gd name="connsiteY7" fmla="*/ 1317073 h 1349433"/>
                <a:gd name="connsiteX8" fmla="*/ 4233716 w 4233716"/>
                <a:gd name="connsiteY8" fmla="*/ 1342240 h 1349433"/>
                <a:gd name="connsiteX0" fmla="*/ 0 w 4233716"/>
                <a:gd name="connsiteY0" fmla="*/ 1348590 h 1349127"/>
                <a:gd name="connsiteX1" fmla="*/ 1901577 w 4233716"/>
                <a:gd name="connsiteY1" fmla="*/ 1300295 h 1349127"/>
                <a:gd name="connsiteX2" fmla="*/ 2308559 w 4233716"/>
                <a:gd name="connsiteY2" fmla="*/ 1060190 h 1349127"/>
                <a:gd name="connsiteX3" fmla="*/ 2531887 w 4233716"/>
                <a:gd name="connsiteY3" fmla="*/ 494952 h 1349127"/>
                <a:gd name="connsiteX4" fmla="*/ 2782421 w 4233716"/>
                <a:gd name="connsiteY4" fmla="*/ 2 h 1349127"/>
                <a:gd name="connsiteX5" fmla="*/ 3034090 w 4233716"/>
                <a:gd name="connsiteY5" fmla="*/ 511730 h 1349127"/>
                <a:gd name="connsiteX6" fmla="*/ 3284857 w 4233716"/>
                <a:gd name="connsiteY6" fmla="*/ 1092610 h 1349127"/>
                <a:gd name="connsiteX7" fmla="*/ 3713599 w 4233716"/>
                <a:gd name="connsiteY7" fmla="*/ 1317073 h 1349127"/>
                <a:gd name="connsiteX8" fmla="*/ 4233716 w 4233716"/>
                <a:gd name="connsiteY8" fmla="*/ 1342240 h 1349127"/>
                <a:gd name="connsiteX0" fmla="*/ 0 w 5595654"/>
                <a:gd name="connsiteY0" fmla="*/ 1348590 h 1349127"/>
                <a:gd name="connsiteX1" fmla="*/ 1901577 w 5595654"/>
                <a:gd name="connsiteY1" fmla="*/ 1300295 h 1349127"/>
                <a:gd name="connsiteX2" fmla="*/ 2308559 w 5595654"/>
                <a:gd name="connsiteY2" fmla="*/ 1060190 h 1349127"/>
                <a:gd name="connsiteX3" fmla="*/ 2531887 w 5595654"/>
                <a:gd name="connsiteY3" fmla="*/ 494952 h 1349127"/>
                <a:gd name="connsiteX4" fmla="*/ 2782421 w 5595654"/>
                <a:gd name="connsiteY4" fmla="*/ 2 h 1349127"/>
                <a:gd name="connsiteX5" fmla="*/ 3034090 w 5595654"/>
                <a:gd name="connsiteY5" fmla="*/ 511730 h 1349127"/>
                <a:gd name="connsiteX6" fmla="*/ 3284857 w 5595654"/>
                <a:gd name="connsiteY6" fmla="*/ 1092610 h 1349127"/>
                <a:gd name="connsiteX7" fmla="*/ 3713599 w 5595654"/>
                <a:gd name="connsiteY7" fmla="*/ 1317073 h 1349127"/>
                <a:gd name="connsiteX8" fmla="*/ 5595654 w 5595654"/>
                <a:gd name="connsiteY8" fmla="*/ 1339065 h 134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5654" h="1349127">
                  <a:moveTo>
                    <a:pt x="0" y="1348590"/>
                  </a:moveTo>
                  <a:cubicBezTo>
                    <a:pt x="271244" y="1351706"/>
                    <a:pt x="1664719" y="1342012"/>
                    <a:pt x="1901577" y="1300295"/>
                  </a:cubicBezTo>
                  <a:cubicBezTo>
                    <a:pt x="2138435" y="1258578"/>
                    <a:pt x="2203507" y="1194414"/>
                    <a:pt x="2308559" y="1060190"/>
                  </a:cubicBezTo>
                  <a:cubicBezTo>
                    <a:pt x="2413611" y="925966"/>
                    <a:pt x="2462435" y="684350"/>
                    <a:pt x="2531887" y="494952"/>
                  </a:cubicBezTo>
                  <a:cubicBezTo>
                    <a:pt x="2601339" y="311904"/>
                    <a:pt x="2697133" y="-755"/>
                    <a:pt x="2782421" y="2"/>
                  </a:cubicBezTo>
                  <a:cubicBezTo>
                    <a:pt x="2874059" y="759"/>
                    <a:pt x="2962522" y="325395"/>
                    <a:pt x="3034090" y="511730"/>
                  </a:cubicBezTo>
                  <a:cubicBezTo>
                    <a:pt x="3115184" y="694890"/>
                    <a:pt x="3171605" y="958386"/>
                    <a:pt x="3284857" y="1092610"/>
                  </a:cubicBezTo>
                  <a:cubicBezTo>
                    <a:pt x="3398109" y="1226834"/>
                    <a:pt x="3555456" y="1275468"/>
                    <a:pt x="3713599" y="1317073"/>
                  </a:cubicBezTo>
                  <a:cubicBezTo>
                    <a:pt x="3871742" y="1358678"/>
                    <a:pt x="5352373" y="1338366"/>
                    <a:pt x="5595654" y="1339065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07820" y="5478780"/>
              <a:ext cx="1204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wave length</a:t>
              </a:r>
              <a:endParaRPr lang="en-US" sz="1600" i="1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810584" y="5500276"/>
              <a:ext cx="334231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810584" y="4076700"/>
              <a:ext cx="0" cy="14311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85128" y="3804746"/>
              <a:ext cx="892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intensity</a:t>
              </a:r>
              <a:endParaRPr lang="en-US" sz="1600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67904" y="5976864"/>
              <a:ext cx="12490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Spectrum </a:t>
              </a:r>
              <a:endParaRPr lang="en-US" sz="20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586999" y="378839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lackadder ITC" panose="04020505051007020D02" pitchFamily="82" charset="0"/>
              </a:rPr>
              <a:t>F.   T.</a:t>
            </a:r>
            <a:endParaRPr lang="en-US" b="1" dirty="0">
              <a:latin typeface="Blackadder ITC" panose="04020505051007020D02" pitchFamily="8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292870" y="3414383"/>
            <a:ext cx="0" cy="1205242"/>
          </a:xfrm>
          <a:prstGeom prst="straightConnector1">
            <a:avLst/>
          </a:prstGeom>
          <a:ln w="41275" cmpd="dbl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69430" y="3938179"/>
            <a:ext cx="5841352" cy="2715371"/>
            <a:chOff x="5116208" y="3661603"/>
            <a:chExt cx="5841352" cy="2715371"/>
          </a:xfrm>
        </p:grpSpPr>
        <p:grpSp>
          <p:nvGrpSpPr>
            <p:cNvPr id="17" name="Group 16"/>
            <p:cNvGrpSpPr/>
            <p:nvPr/>
          </p:nvGrpSpPr>
          <p:grpSpPr>
            <a:xfrm>
              <a:off x="5660707" y="3740477"/>
              <a:ext cx="5296853" cy="1723072"/>
              <a:chOff x="3481387" y="3473300"/>
              <a:chExt cx="6768465" cy="225789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9427" y="3473300"/>
                <a:ext cx="3400425" cy="225742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1387" y="3473767"/>
                <a:ext cx="3400425" cy="2257425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8236879" y="5547360"/>
              <a:ext cx="2665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0                        </a:t>
              </a:r>
              <a:r>
                <a:rPr lang="en-US" sz="1600" i="1" dirty="0" smtClean="0"/>
                <a:t>path difference</a:t>
              </a:r>
              <a:endParaRPr lang="en-US" sz="1600" i="1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586606" y="5507896"/>
              <a:ext cx="522617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5586606" y="4076700"/>
              <a:ext cx="0" cy="14311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116208" y="3804746"/>
              <a:ext cx="892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intensity</a:t>
              </a:r>
              <a:endParaRPr lang="en-US" sz="1600" i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51204" y="5976864"/>
              <a:ext cx="16946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Interferogram 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04085" y="3661603"/>
              <a:ext cx="11944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/>
                <a:t>measurement</a:t>
              </a:r>
              <a:br>
                <a:rPr lang="en-US" sz="1400" i="1" dirty="0" smtClean="0"/>
              </a:br>
              <a:r>
                <a:rPr lang="en-US" sz="1400" i="1" dirty="0" smtClean="0"/>
                <a:t> range</a:t>
              </a:r>
              <a:endParaRPr lang="en-US" sz="14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966" y="4055153"/>
            <a:ext cx="6215764" cy="2440897"/>
            <a:chOff x="40966" y="4353276"/>
            <a:chExt cx="6215764" cy="2066574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b="92859"/>
            <a:stretch/>
          </p:blipFill>
          <p:spPr bwMode="auto">
            <a:xfrm>
              <a:off x="40966" y="4353276"/>
              <a:ext cx="6215764" cy="376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61491" b="10851"/>
            <a:stretch/>
          </p:blipFill>
          <p:spPr bwMode="auto">
            <a:xfrm>
              <a:off x="40966" y="4695149"/>
              <a:ext cx="6215764" cy="1458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93769" b="1877"/>
            <a:stretch/>
          </p:blipFill>
          <p:spPr bwMode="auto">
            <a:xfrm>
              <a:off x="40966" y="6164004"/>
              <a:ext cx="6215764" cy="255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062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narrow planet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planets, we wish to look at narrow spectral lines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molecules have lines at ~10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– signs of life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complex molecules survive at ~1-2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background from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 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Planet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Telescope and optics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can be reduced by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Long-pass filter (remove stellar BB radiation)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Off-centre interferogram scan (remove wide lines)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162925" y="2233968"/>
            <a:ext cx="3190875" cy="3554296"/>
            <a:chOff x="8777287" y="1471968"/>
            <a:chExt cx="3190875" cy="3554296"/>
          </a:xfrm>
        </p:grpSpPr>
        <p:sp>
          <p:nvSpPr>
            <p:cNvPr id="7" name="Rectangle 6"/>
            <p:cNvSpPr/>
            <p:nvPr/>
          </p:nvSpPr>
          <p:spPr>
            <a:xfrm>
              <a:off x="8777287" y="3548936"/>
              <a:ext cx="31242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FT-IR </a:t>
              </a:r>
              <a:r>
                <a:rPr lang="en-GB" dirty="0"/>
                <a:t>spectra of </a:t>
              </a:r>
              <a:endParaRPr lang="en-GB" dirty="0" smtClean="0"/>
            </a:p>
            <a:p>
              <a:pPr marL="342900" indent="-342900">
                <a:buAutoNum type="alphaLcParenBoth"/>
              </a:pPr>
              <a:r>
                <a:rPr lang="en-GB" dirty="0" smtClean="0"/>
                <a:t>chlorophyll </a:t>
              </a:r>
              <a:r>
                <a:rPr lang="en-GB" dirty="0"/>
                <a:t>rich fraction </a:t>
              </a:r>
              <a:r>
                <a:rPr lang="en-GB" dirty="0" smtClean="0"/>
                <a:t>L</a:t>
              </a:r>
              <a:r>
                <a:rPr lang="en-GB" baseline="-25000" dirty="0" smtClean="0"/>
                <a:t>1</a:t>
              </a:r>
              <a:endParaRPr lang="en-GB" dirty="0"/>
            </a:p>
            <a:p>
              <a:pPr marL="342900" indent="-342900">
                <a:buAutoNum type="alphaLcParenBoth"/>
              </a:pPr>
              <a:r>
                <a:rPr lang="en-GB" dirty="0" smtClean="0"/>
                <a:t>lignin fraction L</a:t>
              </a:r>
              <a:r>
                <a:rPr lang="en-GB" baseline="-25000" dirty="0" smtClean="0"/>
                <a:t>2</a:t>
              </a:r>
              <a:endParaRPr lang="en-GB" dirty="0" smtClean="0"/>
            </a:p>
            <a:p>
              <a:pPr marL="342900" indent="-342900">
                <a:buFontTx/>
                <a:buAutoNum type="alphaLcParenBoth"/>
              </a:pPr>
              <a:r>
                <a:rPr lang="en-GB" dirty="0"/>
                <a:t>lignin </a:t>
              </a:r>
              <a:r>
                <a:rPr lang="en-GB" dirty="0" smtClean="0"/>
                <a:t>fraction </a:t>
              </a:r>
              <a:r>
                <a:rPr lang="en-GB" dirty="0"/>
                <a:t>L</a:t>
              </a:r>
              <a:r>
                <a:rPr lang="en-GB" baseline="-25000" dirty="0"/>
                <a:t>5</a:t>
              </a:r>
              <a:r>
                <a:rPr lang="en-GB" dirty="0"/>
                <a:t> </a:t>
              </a:r>
            </a:p>
            <a:p>
              <a:r>
                <a:rPr lang="en-GB" dirty="0" smtClean="0"/>
                <a:t>[</a:t>
              </a:r>
              <a:r>
                <a:rPr lang="en-GB" dirty="0"/>
                <a:t>Xu et al. 2007</a:t>
              </a:r>
              <a:r>
                <a:rPr lang="en-GB" dirty="0" smtClean="0"/>
                <a:t>]</a:t>
              </a:r>
              <a:endParaRPr lang="en-US" b="1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3962" y="1471968"/>
              <a:ext cx="3124200" cy="2014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23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the visible “donation”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51926"/>
            <a:ext cx="10515600" cy="1101237"/>
          </a:xfrm>
          <a:noFill/>
        </p:spPr>
        <p:txBody>
          <a:bodyPr>
            <a:normAutofit fontScale="92500"/>
          </a:bodyPr>
          <a:lstStyle/>
          <a:p>
            <a:pPr marL="628650" indent="-62865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filter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the shorter wave lengths,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get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 of their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 DC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pPr marL="628650" indent="-62865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decreases the Poisson noise and reduces the required dynamic range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12</a:t>
            </a:fld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2769986" y="1371063"/>
            <a:ext cx="5791959" cy="3653221"/>
            <a:chOff x="1206362" y="1416783"/>
            <a:chExt cx="5791959" cy="3653221"/>
          </a:xfrm>
        </p:grpSpPr>
        <p:sp>
          <p:nvSpPr>
            <p:cNvPr id="33" name="Freeform 32"/>
            <p:cNvSpPr/>
            <p:nvPr/>
          </p:nvSpPr>
          <p:spPr>
            <a:xfrm flipV="1">
              <a:off x="2678783" y="3029648"/>
              <a:ext cx="4023587" cy="1682051"/>
            </a:xfrm>
            <a:custGeom>
              <a:avLst/>
              <a:gdLst>
                <a:gd name="connsiteX0" fmla="*/ 8449 w 4023587"/>
                <a:gd name="connsiteY0" fmla="*/ 1682051 h 1682051"/>
                <a:gd name="connsiteX1" fmla="*/ 2682556 w 4023587"/>
                <a:gd name="connsiteY1" fmla="*/ 1110090 h 1682051"/>
                <a:gd name="connsiteX2" fmla="*/ 2782315 w 4023587"/>
                <a:gd name="connsiteY2" fmla="*/ 1063702 h 1682051"/>
                <a:gd name="connsiteX3" fmla="*/ 2988475 w 4023587"/>
                <a:gd name="connsiteY3" fmla="*/ 970091 h 1682051"/>
                <a:gd name="connsiteX4" fmla="*/ 3167894 w 4023587"/>
                <a:gd name="connsiteY4" fmla="*/ 896430 h 1682051"/>
                <a:gd name="connsiteX5" fmla="*/ 3770039 w 4023587"/>
                <a:gd name="connsiteY5" fmla="*/ 858161 h 1682051"/>
                <a:gd name="connsiteX6" fmla="*/ 3882974 w 4023587"/>
                <a:gd name="connsiteY6" fmla="*/ 853334 h 1682051"/>
                <a:gd name="connsiteX7" fmla="*/ 4023587 w 4023587"/>
                <a:gd name="connsiteY7" fmla="*/ 823258 h 1682051"/>
                <a:gd name="connsiteX8" fmla="*/ 3167893 w 4023587"/>
                <a:gd name="connsiteY8" fmla="*/ 774151 h 1682051"/>
                <a:gd name="connsiteX9" fmla="*/ 2988474 w 4023587"/>
                <a:gd name="connsiteY9" fmla="*/ 700490 h 1682051"/>
                <a:gd name="connsiteX10" fmla="*/ 2546826 w 4023587"/>
                <a:gd name="connsiteY10" fmla="*/ 495877 h 1682051"/>
                <a:gd name="connsiteX11" fmla="*/ 2132781 w 4023587"/>
                <a:gd name="connsiteY11" fmla="*/ 283079 h 1682051"/>
                <a:gd name="connsiteX12" fmla="*/ 1304690 w 4023587"/>
                <a:gd name="connsiteY12" fmla="*/ 86651 h 1682051"/>
                <a:gd name="connsiteX13" fmla="*/ 915 w 4023587"/>
                <a:gd name="connsiteY13" fmla="*/ 0 h 1682051"/>
                <a:gd name="connsiteX14" fmla="*/ 8449 w 4023587"/>
                <a:gd name="connsiteY14" fmla="*/ 1682051 h 1682051"/>
                <a:gd name="connsiteX0" fmla="*/ 8449 w 4023587"/>
                <a:gd name="connsiteY0" fmla="*/ 1682051 h 1682051"/>
                <a:gd name="connsiteX1" fmla="*/ 2445667 w 4023587"/>
                <a:gd name="connsiteY1" fmla="*/ 1174749 h 1682051"/>
                <a:gd name="connsiteX2" fmla="*/ 2682556 w 4023587"/>
                <a:gd name="connsiteY2" fmla="*/ 1110090 h 1682051"/>
                <a:gd name="connsiteX3" fmla="*/ 2782315 w 4023587"/>
                <a:gd name="connsiteY3" fmla="*/ 1063702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468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445667 w 4023587"/>
                <a:gd name="connsiteY2" fmla="*/ 1174749 h 1682051"/>
                <a:gd name="connsiteX3" fmla="*/ 2682556 w 4023587"/>
                <a:gd name="connsiteY3" fmla="*/ 1110090 h 1682051"/>
                <a:gd name="connsiteX4" fmla="*/ 2782315 w 4023587"/>
                <a:gd name="connsiteY4" fmla="*/ 1063702 h 1682051"/>
                <a:gd name="connsiteX5" fmla="*/ 2988475 w 4023587"/>
                <a:gd name="connsiteY5" fmla="*/ 970091 h 1682051"/>
                <a:gd name="connsiteX6" fmla="*/ 3167894 w 4023587"/>
                <a:gd name="connsiteY6" fmla="*/ 896430 h 1682051"/>
                <a:gd name="connsiteX7" fmla="*/ 3770039 w 4023587"/>
                <a:gd name="connsiteY7" fmla="*/ 858161 h 1682051"/>
                <a:gd name="connsiteX8" fmla="*/ 3882974 w 4023587"/>
                <a:gd name="connsiteY8" fmla="*/ 853334 h 1682051"/>
                <a:gd name="connsiteX9" fmla="*/ 4023587 w 4023587"/>
                <a:gd name="connsiteY9" fmla="*/ 823258 h 1682051"/>
                <a:gd name="connsiteX10" fmla="*/ 3167893 w 4023587"/>
                <a:gd name="connsiteY10" fmla="*/ 774151 h 1682051"/>
                <a:gd name="connsiteX11" fmla="*/ 2988474 w 4023587"/>
                <a:gd name="connsiteY11" fmla="*/ 700490 h 1682051"/>
                <a:gd name="connsiteX12" fmla="*/ 2546826 w 4023587"/>
                <a:gd name="connsiteY12" fmla="*/ 495877 h 1682051"/>
                <a:gd name="connsiteX13" fmla="*/ 2132781 w 4023587"/>
                <a:gd name="connsiteY13" fmla="*/ 283079 h 1682051"/>
                <a:gd name="connsiteX14" fmla="*/ 1304690 w 4023587"/>
                <a:gd name="connsiteY14" fmla="*/ 86651 h 1682051"/>
                <a:gd name="connsiteX15" fmla="*/ 915 w 4023587"/>
                <a:gd name="connsiteY15" fmla="*/ 0 h 1682051"/>
                <a:gd name="connsiteX16" fmla="*/ 8449 w 4023587"/>
                <a:gd name="connsiteY16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45667 w 4023587"/>
                <a:gd name="connsiteY3" fmla="*/ 117474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45667 w 4023587"/>
                <a:gd name="connsiteY3" fmla="*/ 117474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45667 w 4023587"/>
                <a:gd name="connsiteY3" fmla="*/ 117474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45667 w 4023587"/>
                <a:gd name="connsiteY3" fmla="*/ 117474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45667 w 4023587"/>
                <a:gd name="connsiteY3" fmla="*/ 117474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45667 w 4023587"/>
                <a:gd name="connsiteY3" fmla="*/ 117474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45667 w 4023587"/>
                <a:gd name="connsiteY3" fmla="*/ 117474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32967 w 4023587"/>
                <a:gd name="connsiteY3" fmla="*/ 120649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32967 w 4023587"/>
                <a:gd name="connsiteY3" fmla="*/ 120649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32967 w 4023587"/>
                <a:gd name="connsiteY3" fmla="*/ 1206499 h 1682051"/>
                <a:gd name="connsiteX4" fmla="*/ 2682556 w 4023587"/>
                <a:gd name="connsiteY4" fmla="*/ 1110090 h 1682051"/>
                <a:gd name="connsiteX5" fmla="*/ 2988475 w 4023587"/>
                <a:gd name="connsiteY5" fmla="*/ 970091 h 1682051"/>
                <a:gd name="connsiteX6" fmla="*/ 3167894 w 4023587"/>
                <a:gd name="connsiteY6" fmla="*/ 896430 h 1682051"/>
                <a:gd name="connsiteX7" fmla="*/ 3770039 w 4023587"/>
                <a:gd name="connsiteY7" fmla="*/ 858161 h 1682051"/>
                <a:gd name="connsiteX8" fmla="*/ 3882974 w 4023587"/>
                <a:gd name="connsiteY8" fmla="*/ 853334 h 1682051"/>
                <a:gd name="connsiteX9" fmla="*/ 4023587 w 4023587"/>
                <a:gd name="connsiteY9" fmla="*/ 823258 h 1682051"/>
                <a:gd name="connsiteX10" fmla="*/ 3167893 w 4023587"/>
                <a:gd name="connsiteY10" fmla="*/ 774151 h 1682051"/>
                <a:gd name="connsiteX11" fmla="*/ 2988474 w 4023587"/>
                <a:gd name="connsiteY11" fmla="*/ 700490 h 1682051"/>
                <a:gd name="connsiteX12" fmla="*/ 2546826 w 4023587"/>
                <a:gd name="connsiteY12" fmla="*/ 495877 h 1682051"/>
                <a:gd name="connsiteX13" fmla="*/ 2132781 w 4023587"/>
                <a:gd name="connsiteY13" fmla="*/ 283079 h 1682051"/>
                <a:gd name="connsiteX14" fmla="*/ 1304690 w 4023587"/>
                <a:gd name="connsiteY14" fmla="*/ 86651 h 1682051"/>
                <a:gd name="connsiteX15" fmla="*/ 915 w 4023587"/>
                <a:gd name="connsiteY15" fmla="*/ 0 h 1682051"/>
                <a:gd name="connsiteX16" fmla="*/ 8449 w 4023587"/>
                <a:gd name="connsiteY16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32967 w 4023587"/>
                <a:gd name="connsiteY3" fmla="*/ 120649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468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468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468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468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468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468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468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595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766467 w 4023587"/>
                <a:gd name="connsiteY9" fmla="*/ 809624 h 1682051"/>
                <a:gd name="connsiteX10" fmla="*/ 3167893 w 4023587"/>
                <a:gd name="connsiteY10" fmla="*/ 774151 h 1682051"/>
                <a:gd name="connsiteX11" fmla="*/ 2988474 w 4023587"/>
                <a:gd name="connsiteY11" fmla="*/ 700490 h 1682051"/>
                <a:gd name="connsiteX12" fmla="*/ 2559526 w 4023587"/>
                <a:gd name="connsiteY12" fmla="*/ 495877 h 1682051"/>
                <a:gd name="connsiteX13" fmla="*/ 2132781 w 4023587"/>
                <a:gd name="connsiteY13" fmla="*/ 283079 h 1682051"/>
                <a:gd name="connsiteX14" fmla="*/ 1304690 w 4023587"/>
                <a:gd name="connsiteY14" fmla="*/ 86651 h 1682051"/>
                <a:gd name="connsiteX15" fmla="*/ 915 w 4023587"/>
                <a:gd name="connsiteY15" fmla="*/ 0 h 1682051"/>
                <a:gd name="connsiteX16" fmla="*/ 8449 w 4023587"/>
                <a:gd name="connsiteY16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880767 w 4023587"/>
                <a:gd name="connsiteY9" fmla="*/ 806449 h 1682051"/>
                <a:gd name="connsiteX10" fmla="*/ 3766467 w 4023587"/>
                <a:gd name="connsiteY10" fmla="*/ 809624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595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880767 w 4023587"/>
                <a:gd name="connsiteY9" fmla="*/ 806449 h 1682051"/>
                <a:gd name="connsiteX10" fmla="*/ 3766467 w 4023587"/>
                <a:gd name="connsiteY10" fmla="*/ 800099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595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23587" h="1682051">
                  <a:moveTo>
                    <a:pt x="8449" y="1682051"/>
                  </a:moveTo>
                  <a:cubicBezTo>
                    <a:pt x="414455" y="1642067"/>
                    <a:pt x="773500" y="1638299"/>
                    <a:pt x="1220117" y="1568449"/>
                  </a:cubicBezTo>
                  <a:cubicBezTo>
                    <a:pt x="1666734" y="1498599"/>
                    <a:pt x="1823367" y="1477432"/>
                    <a:pt x="2064667" y="1377949"/>
                  </a:cubicBezTo>
                  <a:cubicBezTo>
                    <a:pt x="2305967" y="1278466"/>
                    <a:pt x="2401217" y="1223432"/>
                    <a:pt x="2521867" y="1162049"/>
                  </a:cubicBezTo>
                  <a:lnTo>
                    <a:pt x="2988475" y="970091"/>
                  </a:lnTo>
                  <a:cubicBezTo>
                    <a:pt x="3096146" y="925821"/>
                    <a:pt x="2995375" y="916892"/>
                    <a:pt x="3167894" y="896430"/>
                  </a:cubicBezTo>
                  <a:cubicBezTo>
                    <a:pt x="3297283" y="881084"/>
                    <a:pt x="3521773" y="869191"/>
                    <a:pt x="3770039" y="858161"/>
                  </a:cubicBezTo>
                  <a:lnTo>
                    <a:pt x="3882974" y="853334"/>
                  </a:lnTo>
                  <a:lnTo>
                    <a:pt x="4023587" y="823258"/>
                  </a:lnTo>
                  <a:cubicBezTo>
                    <a:pt x="4023748" y="817031"/>
                    <a:pt x="3923620" y="808721"/>
                    <a:pt x="3880767" y="806449"/>
                  </a:cubicBezTo>
                  <a:cubicBezTo>
                    <a:pt x="3837914" y="804177"/>
                    <a:pt x="3885808" y="807069"/>
                    <a:pt x="3766467" y="800099"/>
                  </a:cubicBezTo>
                  <a:cubicBezTo>
                    <a:pt x="3647126" y="793129"/>
                    <a:pt x="3297559" y="790753"/>
                    <a:pt x="3167893" y="774151"/>
                  </a:cubicBezTo>
                  <a:cubicBezTo>
                    <a:pt x="3038227" y="757549"/>
                    <a:pt x="3089868" y="746869"/>
                    <a:pt x="2988474" y="700490"/>
                  </a:cubicBezTo>
                  <a:cubicBezTo>
                    <a:pt x="2887080" y="654111"/>
                    <a:pt x="2702141" y="565445"/>
                    <a:pt x="2559526" y="495877"/>
                  </a:cubicBezTo>
                  <a:cubicBezTo>
                    <a:pt x="2416910" y="426308"/>
                    <a:pt x="2341920" y="351283"/>
                    <a:pt x="2132781" y="283079"/>
                  </a:cubicBezTo>
                  <a:cubicBezTo>
                    <a:pt x="1923642" y="214875"/>
                    <a:pt x="1660001" y="133830"/>
                    <a:pt x="1304690" y="86651"/>
                  </a:cubicBezTo>
                  <a:cubicBezTo>
                    <a:pt x="949379" y="39471"/>
                    <a:pt x="214838" y="16675"/>
                    <a:pt x="915" y="0"/>
                  </a:cubicBezTo>
                  <a:cubicBezTo>
                    <a:pt x="-3459" y="262725"/>
                    <a:pt x="9310" y="1683226"/>
                    <a:pt x="8449" y="1682051"/>
                  </a:cubicBez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5" name="Freeform 34"/>
            <p:cNvSpPr/>
            <p:nvPr/>
          </p:nvSpPr>
          <p:spPr>
            <a:xfrm flipV="1">
              <a:off x="2689358" y="4124779"/>
              <a:ext cx="4023587" cy="614361"/>
            </a:xfrm>
            <a:custGeom>
              <a:avLst/>
              <a:gdLst>
                <a:gd name="connsiteX0" fmla="*/ 8449 w 4023587"/>
                <a:gd name="connsiteY0" fmla="*/ 1682051 h 1682051"/>
                <a:gd name="connsiteX1" fmla="*/ 2682556 w 4023587"/>
                <a:gd name="connsiteY1" fmla="*/ 1110090 h 1682051"/>
                <a:gd name="connsiteX2" fmla="*/ 2782315 w 4023587"/>
                <a:gd name="connsiteY2" fmla="*/ 1063702 h 1682051"/>
                <a:gd name="connsiteX3" fmla="*/ 2988475 w 4023587"/>
                <a:gd name="connsiteY3" fmla="*/ 970091 h 1682051"/>
                <a:gd name="connsiteX4" fmla="*/ 3167894 w 4023587"/>
                <a:gd name="connsiteY4" fmla="*/ 896430 h 1682051"/>
                <a:gd name="connsiteX5" fmla="*/ 3770039 w 4023587"/>
                <a:gd name="connsiteY5" fmla="*/ 858161 h 1682051"/>
                <a:gd name="connsiteX6" fmla="*/ 3882974 w 4023587"/>
                <a:gd name="connsiteY6" fmla="*/ 853334 h 1682051"/>
                <a:gd name="connsiteX7" fmla="*/ 4023587 w 4023587"/>
                <a:gd name="connsiteY7" fmla="*/ 823258 h 1682051"/>
                <a:gd name="connsiteX8" fmla="*/ 3167893 w 4023587"/>
                <a:gd name="connsiteY8" fmla="*/ 774151 h 1682051"/>
                <a:gd name="connsiteX9" fmla="*/ 2988474 w 4023587"/>
                <a:gd name="connsiteY9" fmla="*/ 700490 h 1682051"/>
                <a:gd name="connsiteX10" fmla="*/ 2546826 w 4023587"/>
                <a:gd name="connsiteY10" fmla="*/ 495877 h 1682051"/>
                <a:gd name="connsiteX11" fmla="*/ 2132781 w 4023587"/>
                <a:gd name="connsiteY11" fmla="*/ 283079 h 1682051"/>
                <a:gd name="connsiteX12" fmla="*/ 1304690 w 4023587"/>
                <a:gd name="connsiteY12" fmla="*/ 86651 h 1682051"/>
                <a:gd name="connsiteX13" fmla="*/ 915 w 4023587"/>
                <a:gd name="connsiteY13" fmla="*/ 0 h 1682051"/>
                <a:gd name="connsiteX14" fmla="*/ 8449 w 4023587"/>
                <a:gd name="connsiteY14" fmla="*/ 1682051 h 1682051"/>
                <a:gd name="connsiteX0" fmla="*/ 8449 w 4023587"/>
                <a:gd name="connsiteY0" fmla="*/ 1682051 h 1682051"/>
                <a:gd name="connsiteX1" fmla="*/ 2445667 w 4023587"/>
                <a:gd name="connsiteY1" fmla="*/ 1174749 h 1682051"/>
                <a:gd name="connsiteX2" fmla="*/ 2682556 w 4023587"/>
                <a:gd name="connsiteY2" fmla="*/ 1110090 h 1682051"/>
                <a:gd name="connsiteX3" fmla="*/ 2782315 w 4023587"/>
                <a:gd name="connsiteY3" fmla="*/ 1063702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468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445667 w 4023587"/>
                <a:gd name="connsiteY2" fmla="*/ 1174749 h 1682051"/>
                <a:gd name="connsiteX3" fmla="*/ 2682556 w 4023587"/>
                <a:gd name="connsiteY3" fmla="*/ 1110090 h 1682051"/>
                <a:gd name="connsiteX4" fmla="*/ 2782315 w 4023587"/>
                <a:gd name="connsiteY4" fmla="*/ 1063702 h 1682051"/>
                <a:gd name="connsiteX5" fmla="*/ 2988475 w 4023587"/>
                <a:gd name="connsiteY5" fmla="*/ 970091 h 1682051"/>
                <a:gd name="connsiteX6" fmla="*/ 3167894 w 4023587"/>
                <a:gd name="connsiteY6" fmla="*/ 896430 h 1682051"/>
                <a:gd name="connsiteX7" fmla="*/ 3770039 w 4023587"/>
                <a:gd name="connsiteY7" fmla="*/ 858161 h 1682051"/>
                <a:gd name="connsiteX8" fmla="*/ 3882974 w 4023587"/>
                <a:gd name="connsiteY8" fmla="*/ 853334 h 1682051"/>
                <a:gd name="connsiteX9" fmla="*/ 4023587 w 4023587"/>
                <a:gd name="connsiteY9" fmla="*/ 823258 h 1682051"/>
                <a:gd name="connsiteX10" fmla="*/ 3167893 w 4023587"/>
                <a:gd name="connsiteY10" fmla="*/ 774151 h 1682051"/>
                <a:gd name="connsiteX11" fmla="*/ 2988474 w 4023587"/>
                <a:gd name="connsiteY11" fmla="*/ 700490 h 1682051"/>
                <a:gd name="connsiteX12" fmla="*/ 2546826 w 4023587"/>
                <a:gd name="connsiteY12" fmla="*/ 495877 h 1682051"/>
                <a:gd name="connsiteX13" fmla="*/ 2132781 w 4023587"/>
                <a:gd name="connsiteY13" fmla="*/ 283079 h 1682051"/>
                <a:gd name="connsiteX14" fmla="*/ 1304690 w 4023587"/>
                <a:gd name="connsiteY14" fmla="*/ 86651 h 1682051"/>
                <a:gd name="connsiteX15" fmla="*/ 915 w 4023587"/>
                <a:gd name="connsiteY15" fmla="*/ 0 h 1682051"/>
                <a:gd name="connsiteX16" fmla="*/ 8449 w 4023587"/>
                <a:gd name="connsiteY16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45667 w 4023587"/>
                <a:gd name="connsiteY3" fmla="*/ 117474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45667 w 4023587"/>
                <a:gd name="connsiteY3" fmla="*/ 117474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45667 w 4023587"/>
                <a:gd name="connsiteY3" fmla="*/ 117474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45667 w 4023587"/>
                <a:gd name="connsiteY3" fmla="*/ 117474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45667 w 4023587"/>
                <a:gd name="connsiteY3" fmla="*/ 117474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45667 w 4023587"/>
                <a:gd name="connsiteY3" fmla="*/ 117474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45667 w 4023587"/>
                <a:gd name="connsiteY3" fmla="*/ 117474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32967 w 4023587"/>
                <a:gd name="connsiteY3" fmla="*/ 120649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32967 w 4023587"/>
                <a:gd name="connsiteY3" fmla="*/ 1206499 h 1682051"/>
                <a:gd name="connsiteX4" fmla="*/ 2682556 w 4023587"/>
                <a:gd name="connsiteY4" fmla="*/ 1110090 h 1682051"/>
                <a:gd name="connsiteX5" fmla="*/ 2782315 w 4023587"/>
                <a:gd name="connsiteY5" fmla="*/ 1063702 h 1682051"/>
                <a:gd name="connsiteX6" fmla="*/ 2988475 w 4023587"/>
                <a:gd name="connsiteY6" fmla="*/ 970091 h 1682051"/>
                <a:gd name="connsiteX7" fmla="*/ 3167894 w 4023587"/>
                <a:gd name="connsiteY7" fmla="*/ 896430 h 1682051"/>
                <a:gd name="connsiteX8" fmla="*/ 3770039 w 4023587"/>
                <a:gd name="connsiteY8" fmla="*/ 858161 h 1682051"/>
                <a:gd name="connsiteX9" fmla="*/ 3882974 w 4023587"/>
                <a:gd name="connsiteY9" fmla="*/ 853334 h 1682051"/>
                <a:gd name="connsiteX10" fmla="*/ 4023587 w 4023587"/>
                <a:gd name="connsiteY10" fmla="*/ 823258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468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32967 w 4023587"/>
                <a:gd name="connsiteY3" fmla="*/ 1206499 h 1682051"/>
                <a:gd name="connsiteX4" fmla="*/ 2682556 w 4023587"/>
                <a:gd name="connsiteY4" fmla="*/ 1110090 h 1682051"/>
                <a:gd name="connsiteX5" fmla="*/ 2988475 w 4023587"/>
                <a:gd name="connsiteY5" fmla="*/ 970091 h 1682051"/>
                <a:gd name="connsiteX6" fmla="*/ 3167894 w 4023587"/>
                <a:gd name="connsiteY6" fmla="*/ 896430 h 1682051"/>
                <a:gd name="connsiteX7" fmla="*/ 3770039 w 4023587"/>
                <a:gd name="connsiteY7" fmla="*/ 858161 h 1682051"/>
                <a:gd name="connsiteX8" fmla="*/ 3882974 w 4023587"/>
                <a:gd name="connsiteY8" fmla="*/ 853334 h 1682051"/>
                <a:gd name="connsiteX9" fmla="*/ 4023587 w 4023587"/>
                <a:gd name="connsiteY9" fmla="*/ 823258 h 1682051"/>
                <a:gd name="connsiteX10" fmla="*/ 3167893 w 4023587"/>
                <a:gd name="connsiteY10" fmla="*/ 774151 h 1682051"/>
                <a:gd name="connsiteX11" fmla="*/ 2988474 w 4023587"/>
                <a:gd name="connsiteY11" fmla="*/ 700490 h 1682051"/>
                <a:gd name="connsiteX12" fmla="*/ 2546826 w 4023587"/>
                <a:gd name="connsiteY12" fmla="*/ 495877 h 1682051"/>
                <a:gd name="connsiteX13" fmla="*/ 2132781 w 4023587"/>
                <a:gd name="connsiteY13" fmla="*/ 283079 h 1682051"/>
                <a:gd name="connsiteX14" fmla="*/ 1304690 w 4023587"/>
                <a:gd name="connsiteY14" fmla="*/ 86651 h 1682051"/>
                <a:gd name="connsiteX15" fmla="*/ 915 w 4023587"/>
                <a:gd name="connsiteY15" fmla="*/ 0 h 1682051"/>
                <a:gd name="connsiteX16" fmla="*/ 8449 w 4023587"/>
                <a:gd name="connsiteY16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432967 w 4023587"/>
                <a:gd name="connsiteY3" fmla="*/ 120649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468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468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468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468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468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468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468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167893 w 4023587"/>
                <a:gd name="connsiteY9" fmla="*/ 774151 h 1682051"/>
                <a:gd name="connsiteX10" fmla="*/ 2988474 w 4023587"/>
                <a:gd name="connsiteY10" fmla="*/ 700490 h 1682051"/>
                <a:gd name="connsiteX11" fmla="*/ 2559526 w 4023587"/>
                <a:gd name="connsiteY11" fmla="*/ 495877 h 1682051"/>
                <a:gd name="connsiteX12" fmla="*/ 2132781 w 4023587"/>
                <a:gd name="connsiteY12" fmla="*/ 283079 h 1682051"/>
                <a:gd name="connsiteX13" fmla="*/ 1304690 w 4023587"/>
                <a:gd name="connsiteY13" fmla="*/ 86651 h 1682051"/>
                <a:gd name="connsiteX14" fmla="*/ 915 w 4023587"/>
                <a:gd name="connsiteY14" fmla="*/ 0 h 1682051"/>
                <a:gd name="connsiteX15" fmla="*/ 8449 w 4023587"/>
                <a:gd name="connsiteY15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766467 w 4023587"/>
                <a:gd name="connsiteY9" fmla="*/ 809624 h 1682051"/>
                <a:gd name="connsiteX10" fmla="*/ 3167893 w 4023587"/>
                <a:gd name="connsiteY10" fmla="*/ 774151 h 1682051"/>
                <a:gd name="connsiteX11" fmla="*/ 2988474 w 4023587"/>
                <a:gd name="connsiteY11" fmla="*/ 700490 h 1682051"/>
                <a:gd name="connsiteX12" fmla="*/ 2559526 w 4023587"/>
                <a:gd name="connsiteY12" fmla="*/ 495877 h 1682051"/>
                <a:gd name="connsiteX13" fmla="*/ 2132781 w 4023587"/>
                <a:gd name="connsiteY13" fmla="*/ 283079 h 1682051"/>
                <a:gd name="connsiteX14" fmla="*/ 1304690 w 4023587"/>
                <a:gd name="connsiteY14" fmla="*/ 86651 h 1682051"/>
                <a:gd name="connsiteX15" fmla="*/ 915 w 4023587"/>
                <a:gd name="connsiteY15" fmla="*/ 0 h 1682051"/>
                <a:gd name="connsiteX16" fmla="*/ 8449 w 4023587"/>
                <a:gd name="connsiteY16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880767 w 4023587"/>
                <a:gd name="connsiteY9" fmla="*/ 806449 h 1682051"/>
                <a:gd name="connsiteX10" fmla="*/ 3766467 w 4023587"/>
                <a:gd name="connsiteY10" fmla="*/ 809624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595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  <a:gd name="connsiteX0" fmla="*/ 8449 w 4023587"/>
                <a:gd name="connsiteY0" fmla="*/ 1682051 h 1682051"/>
                <a:gd name="connsiteX1" fmla="*/ 1220117 w 4023587"/>
                <a:gd name="connsiteY1" fmla="*/ 1568449 h 1682051"/>
                <a:gd name="connsiteX2" fmla="*/ 2064667 w 4023587"/>
                <a:gd name="connsiteY2" fmla="*/ 1377949 h 1682051"/>
                <a:gd name="connsiteX3" fmla="*/ 2521867 w 4023587"/>
                <a:gd name="connsiteY3" fmla="*/ 1162049 h 1682051"/>
                <a:gd name="connsiteX4" fmla="*/ 2988475 w 4023587"/>
                <a:gd name="connsiteY4" fmla="*/ 970091 h 1682051"/>
                <a:gd name="connsiteX5" fmla="*/ 3167894 w 4023587"/>
                <a:gd name="connsiteY5" fmla="*/ 896430 h 1682051"/>
                <a:gd name="connsiteX6" fmla="*/ 3770039 w 4023587"/>
                <a:gd name="connsiteY6" fmla="*/ 858161 h 1682051"/>
                <a:gd name="connsiteX7" fmla="*/ 3882974 w 4023587"/>
                <a:gd name="connsiteY7" fmla="*/ 853334 h 1682051"/>
                <a:gd name="connsiteX8" fmla="*/ 4023587 w 4023587"/>
                <a:gd name="connsiteY8" fmla="*/ 823258 h 1682051"/>
                <a:gd name="connsiteX9" fmla="*/ 3880767 w 4023587"/>
                <a:gd name="connsiteY9" fmla="*/ 806449 h 1682051"/>
                <a:gd name="connsiteX10" fmla="*/ 3766467 w 4023587"/>
                <a:gd name="connsiteY10" fmla="*/ 800099 h 1682051"/>
                <a:gd name="connsiteX11" fmla="*/ 3167893 w 4023587"/>
                <a:gd name="connsiteY11" fmla="*/ 774151 h 1682051"/>
                <a:gd name="connsiteX12" fmla="*/ 2988474 w 4023587"/>
                <a:gd name="connsiteY12" fmla="*/ 700490 h 1682051"/>
                <a:gd name="connsiteX13" fmla="*/ 2559526 w 4023587"/>
                <a:gd name="connsiteY13" fmla="*/ 495877 h 1682051"/>
                <a:gd name="connsiteX14" fmla="*/ 2132781 w 4023587"/>
                <a:gd name="connsiteY14" fmla="*/ 283079 h 1682051"/>
                <a:gd name="connsiteX15" fmla="*/ 1304690 w 4023587"/>
                <a:gd name="connsiteY15" fmla="*/ 86651 h 1682051"/>
                <a:gd name="connsiteX16" fmla="*/ 915 w 4023587"/>
                <a:gd name="connsiteY16" fmla="*/ 0 h 1682051"/>
                <a:gd name="connsiteX17" fmla="*/ 8449 w 4023587"/>
                <a:gd name="connsiteY17" fmla="*/ 1682051 h 168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23587" h="1682051">
                  <a:moveTo>
                    <a:pt x="8449" y="1682051"/>
                  </a:moveTo>
                  <a:cubicBezTo>
                    <a:pt x="414455" y="1642067"/>
                    <a:pt x="773500" y="1638299"/>
                    <a:pt x="1220117" y="1568449"/>
                  </a:cubicBezTo>
                  <a:cubicBezTo>
                    <a:pt x="1666734" y="1498599"/>
                    <a:pt x="1823367" y="1477432"/>
                    <a:pt x="2064667" y="1377949"/>
                  </a:cubicBezTo>
                  <a:cubicBezTo>
                    <a:pt x="2305967" y="1278466"/>
                    <a:pt x="2401217" y="1223432"/>
                    <a:pt x="2521867" y="1162049"/>
                  </a:cubicBezTo>
                  <a:lnTo>
                    <a:pt x="2988475" y="970091"/>
                  </a:lnTo>
                  <a:cubicBezTo>
                    <a:pt x="3096146" y="925821"/>
                    <a:pt x="2995375" y="916892"/>
                    <a:pt x="3167894" y="896430"/>
                  </a:cubicBezTo>
                  <a:cubicBezTo>
                    <a:pt x="3297283" y="881084"/>
                    <a:pt x="3521773" y="869191"/>
                    <a:pt x="3770039" y="858161"/>
                  </a:cubicBezTo>
                  <a:lnTo>
                    <a:pt x="3882974" y="853334"/>
                  </a:lnTo>
                  <a:lnTo>
                    <a:pt x="4023587" y="823258"/>
                  </a:lnTo>
                  <a:cubicBezTo>
                    <a:pt x="4023748" y="817031"/>
                    <a:pt x="3923620" y="808721"/>
                    <a:pt x="3880767" y="806449"/>
                  </a:cubicBezTo>
                  <a:cubicBezTo>
                    <a:pt x="3837914" y="804177"/>
                    <a:pt x="3885808" y="807069"/>
                    <a:pt x="3766467" y="800099"/>
                  </a:cubicBezTo>
                  <a:cubicBezTo>
                    <a:pt x="3647126" y="793129"/>
                    <a:pt x="3297559" y="790753"/>
                    <a:pt x="3167893" y="774151"/>
                  </a:cubicBezTo>
                  <a:cubicBezTo>
                    <a:pt x="3038227" y="757549"/>
                    <a:pt x="3089868" y="746869"/>
                    <a:pt x="2988474" y="700490"/>
                  </a:cubicBezTo>
                  <a:cubicBezTo>
                    <a:pt x="2887080" y="654111"/>
                    <a:pt x="2702141" y="565445"/>
                    <a:pt x="2559526" y="495877"/>
                  </a:cubicBezTo>
                  <a:cubicBezTo>
                    <a:pt x="2416910" y="426308"/>
                    <a:pt x="2341920" y="351283"/>
                    <a:pt x="2132781" y="283079"/>
                  </a:cubicBezTo>
                  <a:cubicBezTo>
                    <a:pt x="1923642" y="214875"/>
                    <a:pt x="1660001" y="133830"/>
                    <a:pt x="1304690" y="86651"/>
                  </a:cubicBezTo>
                  <a:cubicBezTo>
                    <a:pt x="949379" y="39471"/>
                    <a:pt x="214838" y="16675"/>
                    <a:pt x="915" y="0"/>
                  </a:cubicBezTo>
                  <a:cubicBezTo>
                    <a:pt x="-3459" y="262725"/>
                    <a:pt x="9310" y="1683226"/>
                    <a:pt x="8449" y="1682051"/>
                  </a:cubicBezTo>
                  <a:close/>
                </a:path>
              </a:pathLst>
            </a:custGeom>
            <a:pattFill prst="dkVert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686892" y="1437057"/>
              <a:ext cx="4002437" cy="1309388"/>
            </a:xfrm>
            <a:custGeom>
              <a:avLst/>
              <a:gdLst>
                <a:gd name="connsiteX0" fmla="*/ 0 w 4351283"/>
                <a:gd name="connsiteY0" fmla="*/ 1676408 h 1676408"/>
                <a:gd name="connsiteX1" fmla="*/ 325820 w 4351283"/>
                <a:gd name="connsiteY1" fmla="*/ 698946 h 1676408"/>
                <a:gd name="connsiteX2" fmla="*/ 1114096 w 4351283"/>
                <a:gd name="connsiteY2" fmla="*/ 5263 h 1676408"/>
                <a:gd name="connsiteX3" fmla="*/ 2091558 w 4351283"/>
                <a:gd name="connsiteY3" fmla="*/ 425677 h 1676408"/>
                <a:gd name="connsiteX4" fmla="*/ 2890345 w 4351283"/>
                <a:gd name="connsiteY4" fmla="*/ 1245484 h 1676408"/>
                <a:gd name="connsiteX5" fmla="*/ 3279227 w 4351283"/>
                <a:gd name="connsiteY5" fmla="*/ 1539773 h 1676408"/>
                <a:gd name="connsiteX6" fmla="*/ 3541986 w 4351283"/>
                <a:gd name="connsiteY6" fmla="*/ 1382118 h 1676408"/>
                <a:gd name="connsiteX7" fmla="*/ 3825765 w 4351283"/>
                <a:gd name="connsiteY7" fmla="*/ 1424160 h 1676408"/>
                <a:gd name="connsiteX8" fmla="*/ 3972910 w 4351283"/>
                <a:gd name="connsiteY8" fmla="*/ 1581815 h 1676408"/>
                <a:gd name="connsiteX9" fmla="*/ 4351283 w 4351283"/>
                <a:gd name="connsiteY9" fmla="*/ 1644877 h 1676408"/>
                <a:gd name="connsiteX10" fmla="*/ 4351283 w 4351283"/>
                <a:gd name="connsiteY10" fmla="*/ 1644877 h 1676408"/>
                <a:gd name="connsiteX0" fmla="*/ 0 w 4351283"/>
                <a:gd name="connsiteY0" fmla="*/ 1676408 h 1676408"/>
                <a:gd name="connsiteX1" fmla="*/ 325820 w 4351283"/>
                <a:gd name="connsiteY1" fmla="*/ 698946 h 1676408"/>
                <a:gd name="connsiteX2" fmla="*/ 1114096 w 4351283"/>
                <a:gd name="connsiteY2" fmla="*/ 5263 h 1676408"/>
                <a:gd name="connsiteX3" fmla="*/ 2091558 w 4351283"/>
                <a:gd name="connsiteY3" fmla="*/ 425677 h 1676408"/>
                <a:gd name="connsiteX4" fmla="*/ 2890345 w 4351283"/>
                <a:gd name="connsiteY4" fmla="*/ 1245484 h 1676408"/>
                <a:gd name="connsiteX5" fmla="*/ 3279227 w 4351283"/>
                <a:gd name="connsiteY5" fmla="*/ 1539773 h 1676408"/>
                <a:gd name="connsiteX6" fmla="*/ 3541986 w 4351283"/>
                <a:gd name="connsiteY6" fmla="*/ 1382118 h 1676408"/>
                <a:gd name="connsiteX7" fmla="*/ 3825765 w 4351283"/>
                <a:gd name="connsiteY7" fmla="*/ 1424160 h 1676408"/>
                <a:gd name="connsiteX8" fmla="*/ 3972910 w 4351283"/>
                <a:gd name="connsiteY8" fmla="*/ 1581815 h 1676408"/>
                <a:gd name="connsiteX9" fmla="*/ 4351283 w 4351283"/>
                <a:gd name="connsiteY9" fmla="*/ 1644877 h 1676408"/>
                <a:gd name="connsiteX10" fmla="*/ 4351283 w 4351283"/>
                <a:gd name="connsiteY10" fmla="*/ 1644877 h 1676408"/>
                <a:gd name="connsiteX0" fmla="*/ 0 w 4351283"/>
                <a:gd name="connsiteY0" fmla="*/ 1676408 h 1676408"/>
                <a:gd name="connsiteX1" fmla="*/ 325820 w 4351283"/>
                <a:gd name="connsiteY1" fmla="*/ 698946 h 1676408"/>
                <a:gd name="connsiteX2" fmla="*/ 1198178 w 4351283"/>
                <a:gd name="connsiteY2" fmla="*/ 5263 h 1676408"/>
                <a:gd name="connsiteX3" fmla="*/ 2091558 w 4351283"/>
                <a:gd name="connsiteY3" fmla="*/ 425677 h 1676408"/>
                <a:gd name="connsiteX4" fmla="*/ 2890345 w 4351283"/>
                <a:gd name="connsiteY4" fmla="*/ 1245484 h 1676408"/>
                <a:gd name="connsiteX5" fmla="*/ 3279227 w 4351283"/>
                <a:gd name="connsiteY5" fmla="*/ 1539773 h 1676408"/>
                <a:gd name="connsiteX6" fmla="*/ 3541986 w 4351283"/>
                <a:gd name="connsiteY6" fmla="*/ 1382118 h 1676408"/>
                <a:gd name="connsiteX7" fmla="*/ 3825765 w 4351283"/>
                <a:gd name="connsiteY7" fmla="*/ 1424160 h 1676408"/>
                <a:gd name="connsiteX8" fmla="*/ 3972910 w 4351283"/>
                <a:gd name="connsiteY8" fmla="*/ 1581815 h 1676408"/>
                <a:gd name="connsiteX9" fmla="*/ 4351283 w 4351283"/>
                <a:gd name="connsiteY9" fmla="*/ 1644877 h 1676408"/>
                <a:gd name="connsiteX10" fmla="*/ 4351283 w 4351283"/>
                <a:gd name="connsiteY10" fmla="*/ 1644877 h 1676408"/>
                <a:gd name="connsiteX0" fmla="*/ 0 w 4351283"/>
                <a:gd name="connsiteY0" fmla="*/ 1671187 h 1671187"/>
                <a:gd name="connsiteX1" fmla="*/ 325820 w 4351283"/>
                <a:gd name="connsiteY1" fmla="*/ 693725 h 1671187"/>
                <a:gd name="connsiteX2" fmla="*/ 1198178 w 4351283"/>
                <a:gd name="connsiteY2" fmla="*/ 42 h 1671187"/>
                <a:gd name="connsiteX3" fmla="*/ 2091558 w 4351283"/>
                <a:gd name="connsiteY3" fmla="*/ 420456 h 1671187"/>
                <a:gd name="connsiteX4" fmla="*/ 2890345 w 4351283"/>
                <a:gd name="connsiteY4" fmla="*/ 1240263 h 1671187"/>
                <a:gd name="connsiteX5" fmla="*/ 3279227 w 4351283"/>
                <a:gd name="connsiteY5" fmla="*/ 1534552 h 1671187"/>
                <a:gd name="connsiteX6" fmla="*/ 3541986 w 4351283"/>
                <a:gd name="connsiteY6" fmla="*/ 1376897 h 1671187"/>
                <a:gd name="connsiteX7" fmla="*/ 3825765 w 4351283"/>
                <a:gd name="connsiteY7" fmla="*/ 1418939 h 1671187"/>
                <a:gd name="connsiteX8" fmla="*/ 3972910 w 4351283"/>
                <a:gd name="connsiteY8" fmla="*/ 1576594 h 1671187"/>
                <a:gd name="connsiteX9" fmla="*/ 4351283 w 4351283"/>
                <a:gd name="connsiteY9" fmla="*/ 1639656 h 1671187"/>
                <a:gd name="connsiteX10" fmla="*/ 4351283 w 4351283"/>
                <a:gd name="connsiteY10" fmla="*/ 1639656 h 1671187"/>
                <a:gd name="connsiteX0" fmla="*/ 0 w 4351283"/>
                <a:gd name="connsiteY0" fmla="*/ 1671187 h 1671187"/>
                <a:gd name="connsiteX1" fmla="*/ 325820 w 4351283"/>
                <a:gd name="connsiteY1" fmla="*/ 693725 h 1671187"/>
                <a:gd name="connsiteX2" fmla="*/ 1198178 w 4351283"/>
                <a:gd name="connsiteY2" fmla="*/ 42 h 1671187"/>
                <a:gd name="connsiteX3" fmla="*/ 2091558 w 4351283"/>
                <a:gd name="connsiteY3" fmla="*/ 420456 h 1671187"/>
                <a:gd name="connsiteX4" fmla="*/ 2890345 w 4351283"/>
                <a:gd name="connsiteY4" fmla="*/ 1240263 h 1671187"/>
                <a:gd name="connsiteX5" fmla="*/ 3279227 w 4351283"/>
                <a:gd name="connsiteY5" fmla="*/ 1534552 h 1671187"/>
                <a:gd name="connsiteX6" fmla="*/ 3541986 w 4351283"/>
                <a:gd name="connsiteY6" fmla="*/ 1376897 h 1671187"/>
                <a:gd name="connsiteX7" fmla="*/ 3657600 w 4351283"/>
                <a:gd name="connsiteY7" fmla="*/ 1366387 h 1671187"/>
                <a:gd name="connsiteX8" fmla="*/ 3825765 w 4351283"/>
                <a:gd name="connsiteY8" fmla="*/ 1418939 h 1671187"/>
                <a:gd name="connsiteX9" fmla="*/ 3972910 w 4351283"/>
                <a:gd name="connsiteY9" fmla="*/ 1576594 h 1671187"/>
                <a:gd name="connsiteX10" fmla="*/ 4351283 w 4351283"/>
                <a:gd name="connsiteY10" fmla="*/ 1639656 h 1671187"/>
                <a:gd name="connsiteX11" fmla="*/ 4351283 w 4351283"/>
                <a:gd name="connsiteY11" fmla="*/ 1639656 h 1671187"/>
                <a:gd name="connsiteX0" fmla="*/ 0 w 4351283"/>
                <a:gd name="connsiteY0" fmla="*/ 1671187 h 1671187"/>
                <a:gd name="connsiteX1" fmla="*/ 325820 w 4351283"/>
                <a:gd name="connsiteY1" fmla="*/ 693725 h 1671187"/>
                <a:gd name="connsiteX2" fmla="*/ 1198178 w 4351283"/>
                <a:gd name="connsiteY2" fmla="*/ 42 h 1671187"/>
                <a:gd name="connsiteX3" fmla="*/ 2091558 w 4351283"/>
                <a:gd name="connsiteY3" fmla="*/ 420456 h 1671187"/>
                <a:gd name="connsiteX4" fmla="*/ 2890345 w 4351283"/>
                <a:gd name="connsiteY4" fmla="*/ 1240263 h 1671187"/>
                <a:gd name="connsiteX5" fmla="*/ 3279227 w 4351283"/>
                <a:gd name="connsiteY5" fmla="*/ 1534552 h 1671187"/>
                <a:gd name="connsiteX6" fmla="*/ 3541986 w 4351283"/>
                <a:gd name="connsiteY6" fmla="*/ 1376897 h 1671187"/>
                <a:gd name="connsiteX7" fmla="*/ 3615558 w 4351283"/>
                <a:gd name="connsiteY7" fmla="*/ 672704 h 1671187"/>
                <a:gd name="connsiteX8" fmla="*/ 3825765 w 4351283"/>
                <a:gd name="connsiteY8" fmla="*/ 1418939 h 1671187"/>
                <a:gd name="connsiteX9" fmla="*/ 3972910 w 4351283"/>
                <a:gd name="connsiteY9" fmla="*/ 1576594 h 1671187"/>
                <a:gd name="connsiteX10" fmla="*/ 4351283 w 4351283"/>
                <a:gd name="connsiteY10" fmla="*/ 1639656 h 1671187"/>
                <a:gd name="connsiteX11" fmla="*/ 4351283 w 4351283"/>
                <a:gd name="connsiteY11" fmla="*/ 1639656 h 1671187"/>
                <a:gd name="connsiteX0" fmla="*/ 0 w 4351283"/>
                <a:gd name="connsiteY0" fmla="*/ 1671187 h 1671187"/>
                <a:gd name="connsiteX1" fmla="*/ 325820 w 4351283"/>
                <a:gd name="connsiteY1" fmla="*/ 693725 h 1671187"/>
                <a:gd name="connsiteX2" fmla="*/ 1198178 w 4351283"/>
                <a:gd name="connsiteY2" fmla="*/ 42 h 1671187"/>
                <a:gd name="connsiteX3" fmla="*/ 2091558 w 4351283"/>
                <a:gd name="connsiteY3" fmla="*/ 420456 h 1671187"/>
                <a:gd name="connsiteX4" fmla="*/ 2890345 w 4351283"/>
                <a:gd name="connsiteY4" fmla="*/ 1240263 h 1671187"/>
                <a:gd name="connsiteX5" fmla="*/ 3279227 w 4351283"/>
                <a:gd name="connsiteY5" fmla="*/ 1534552 h 1671187"/>
                <a:gd name="connsiteX6" fmla="*/ 3541986 w 4351283"/>
                <a:gd name="connsiteY6" fmla="*/ 1376897 h 1671187"/>
                <a:gd name="connsiteX7" fmla="*/ 3615558 w 4351283"/>
                <a:gd name="connsiteY7" fmla="*/ 672704 h 1671187"/>
                <a:gd name="connsiteX8" fmla="*/ 3762703 w 4351283"/>
                <a:gd name="connsiteY8" fmla="*/ 1292814 h 1671187"/>
                <a:gd name="connsiteX9" fmla="*/ 3825765 w 4351283"/>
                <a:gd name="connsiteY9" fmla="*/ 1418939 h 1671187"/>
                <a:gd name="connsiteX10" fmla="*/ 3972910 w 4351283"/>
                <a:gd name="connsiteY10" fmla="*/ 1576594 h 1671187"/>
                <a:gd name="connsiteX11" fmla="*/ 4351283 w 4351283"/>
                <a:gd name="connsiteY11" fmla="*/ 1639656 h 1671187"/>
                <a:gd name="connsiteX12" fmla="*/ 4351283 w 4351283"/>
                <a:gd name="connsiteY12" fmla="*/ 1639656 h 1671187"/>
                <a:gd name="connsiteX0" fmla="*/ 0 w 4351283"/>
                <a:gd name="connsiteY0" fmla="*/ 1671187 h 1671187"/>
                <a:gd name="connsiteX1" fmla="*/ 325820 w 4351283"/>
                <a:gd name="connsiteY1" fmla="*/ 693725 h 1671187"/>
                <a:gd name="connsiteX2" fmla="*/ 1198178 w 4351283"/>
                <a:gd name="connsiteY2" fmla="*/ 42 h 1671187"/>
                <a:gd name="connsiteX3" fmla="*/ 2091558 w 4351283"/>
                <a:gd name="connsiteY3" fmla="*/ 420456 h 1671187"/>
                <a:gd name="connsiteX4" fmla="*/ 2890345 w 4351283"/>
                <a:gd name="connsiteY4" fmla="*/ 1240263 h 1671187"/>
                <a:gd name="connsiteX5" fmla="*/ 3279227 w 4351283"/>
                <a:gd name="connsiteY5" fmla="*/ 1534552 h 1671187"/>
                <a:gd name="connsiteX6" fmla="*/ 3541986 w 4351283"/>
                <a:gd name="connsiteY6" fmla="*/ 1376897 h 1671187"/>
                <a:gd name="connsiteX7" fmla="*/ 3615558 w 4351283"/>
                <a:gd name="connsiteY7" fmla="*/ 672704 h 1671187"/>
                <a:gd name="connsiteX8" fmla="*/ 3678620 w 4351283"/>
                <a:gd name="connsiteY8" fmla="*/ 1355876 h 1671187"/>
                <a:gd name="connsiteX9" fmla="*/ 3825765 w 4351283"/>
                <a:gd name="connsiteY9" fmla="*/ 1418939 h 1671187"/>
                <a:gd name="connsiteX10" fmla="*/ 3972910 w 4351283"/>
                <a:gd name="connsiteY10" fmla="*/ 1576594 h 1671187"/>
                <a:gd name="connsiteX11" fmla="*/ 4351283 w 4351283"/>
                <a:gd name="connsiteY11" fmla="*/ 1639656 h 1671187"/>
                <a:gd name="connsiteX12" fmla="*/ 4351283 w 4351283"/>
                <a:gd name="connsiteY12" fmla="*/ 1639656 h 1671187"/>
                <a:gd name="connsiteX0" fmla="*/ 0 w 4351283"/>
                <a:gd name="connsiteY0" fmla="*/ 1671187 h 1671187"/>
                <a:gd name="connsiteX1" fmla="*/ 325820 w 4351283"/>
                <a:gd name="connsiteY1" fmla="*/ 693725 h 1671187"/>
                <a:gd name="connsiteX2" fmla="*/ 1198178 w 4351283"/>
                <a:gd name="connsiteY2" fmla="*/ 42 h 1671187"/>
                <a:gd name="connsiteX3" fmla="*/ 2091558 w 4351283"/>
                <a:gd name="connsiteY3" fmla="*/ 420456 h 1671187"/>
                <a:gd name="connsiteX4" fmla="*/ 2890345 w 4351283"/>
                <a:gd name="connsiteY4" fmla="*/ 1240263 h 1671187"/>
                <a:gd name="connsiteX5" fmla="*/ 3279227 w 4351283"/>
                <a:gd name="connsiteY5" fmla="*/ 1534552 h 1671187"/>
                <a:gd name="connsiteX6" fmla="*/ 3541986 w 4351283"/>
                <a:gd name="connsiteY6" fmla="*/ 1376897 h 1671187"/>
                <a:gd name="connsiteX7" fmla="*/ 3605048 w 4351283"/>
                <a:gd name="connsiteY7" fmla="*/ 1072097 h 1671187"/>
                <a:gd name="connsiteX8" fmla="*/ 3678620 w 4351283"/>
                <a:gd name="connsiteY8" fmla="*/ 1355876 h 1671187"/>
                <a:gd name="connsiteX9" fmla="*/ 3825765 w 4351283"/>
                <a:gd name="connsiteY9" fmla="*/ 1418939 h 1671187"/>
                <a:gd name="connsiteX10" fmla="*/ 3972910 w 4351283"/>
                <a:gd name="connsiteY10" fmla="*/ 1576594 h 1671187"/>
                <a:gd name="connsiteX11" fmla="*/ 4351283 w 4351283"/>
                <a:gd name="connsiteY11" fmla="*/ 1639656 h 1671187"/>
                <a:gd name="connsiteX12" fmla="*/ 4351283 w 4351283"/>
                <a:gd name="connsiteY12" fmla="*/ 1639656 h 1671187"/>
                <a:gd name="connsiteX0" fmla="*/ 0 w 4351283"/>
                <a:gd name="connsiteY0" fmla="*/ 1671187 h 1671187"/>
                <a:gd name="connsiteX1" fmla="*/ 325820 w 4351283"/>
                <a:gd name="connsiteY1" fmla="*/ 693725 h 1671187"/>
                <a:gd name="connsiteX2" fmla="*/ 1198178 w 4351283"/>
                <a:gd name="connsiteY2" fmla="*/ 42 h 1671187"/>
                <a:gd name="connsiteX3" fmla="*/ 2091558 w 4351283"/>
                <a:gd name="connsiteY3" fmla="*/ 420456 h 1671187"/>
                <a:gd name="connsiteX4" fmla="*/ 2890345 w 4351283"/>
                <a:gd name="connsiteY4" fmla="*/ 1240263 h 1671187"/>
                <a:gd name="connsiteX5" fmla="*/ 3279227 w 4351283"/>
                <a:gd name="connsiteY5" fmla="*/ 1534552 h 1671187"/>
                <a:gd name="connsiteX6" fmla="*/ 3541986 w 4351283"/>
                <a:gd name="connsiteY6" fmla="*/ 1376897 h 1671187"/>
                <a:gd name="connsiteX7" fmla="*/ 3605048 w 4351283"/>
                <a:gd name="connsiteY7" fmla="*/ 1072097 h 1671187"/>
                <a:gd name="connsiteX8" fmla="*/ 3678620 w 4351283"/>
                <a:gd name="connsiteY8" fmla="*/ 1355876 h 1671187"/>
                <a:gd name="connsiteX9" fmla="*/ 3825765 w 4351283"/>
                <a:gd name="connsiteY9" fmla="*/ 1418939 h 1671187"/>
                <a:gd name="connsiteX10" fmla="*/ 4014951 w 4351283"/>
                <a:gd name="connsiteY10" fmla="*/ 1555574 h 1671187"/>
                <a:gd name="connsiteX11" fmla="*/ 4351283 w 4351283"/>
                <a:gd name="connsiteY11" fmla="*/ 1639656 h 1671187"/>
                <a:gd name="connsiteX12" fmla="*/ 4351283 w 4351283"/>
                <a:gd name="connsiteY12" fmla="*/ 1639656 h 1671187"/>
                <a:gd name="connsiteX0" fmla="*/ 0 w 4351283"/>
                <a:gd name="connsiteY0" fmla="*/ 1671187 h 1671187"/>
                <a:gd name="connsiteX1" fmla="*/ 325820 w 4351283"/>
                <a:gd name="connsiteY1" fmla="*/ 693725 h 1671187"/>
                <a:gd name="connsiteX2" fmla="*/ 1198178 w 4351283"/>
                <a:gd name="connsiteY2" fmla="*/ 42 h 1671187"/>
                <a:gd name="connsiteX3" fmla="*/ 2091558 w 4351283"/>
                <a:gd name="connsiteY3" fmla="*/ 420456 h 1671187"/>
                <a:gd name="connsiteX4" fmla="*/ 2890345 w 4351283"/>
                <a:gd name="connsiteY4" fmla="*/ 1240263 h 1671187"/>
                <a:gd name="connsiteX5" fmla="*/ 3279227 w 4351283"/>
                <a:gd name="connsiteY5" fmla="*/ 1534552 h 1671187"/>
                <a:gd name="connsiteX6" fmla="*/ 3541986 w 4351283"/>
                <a:gd name="connsiteY6" fmla="*/ 1376897 h 1671187"/>
                <a:gd name="connsiteX7" fmla="*/ 3605048 w 4351283"/>
                <a:gd name="connsiteY7" fmla="*/ 1072097 h 1671187"/>
                <a:gd name="connsiteX8" fmla="*/ 3678620 w 4351283"/>
                <a:gd name="connsiteY8" fmla="*/ 1355876 h 1671187"/>
                <a:gd name="connsiteX9" fmla="*/ 3825765 w 4351283"/>
                <a:gd name="connsiteY9" fmla="*/ 1418939 h 1671187"/>
                <a:gd name="connsiteX10" fmla="*/ 4014951 w 4351283"/>
                <a:gd name="connsiteY10" fmla="*/ 1555574 h 1671187"/>
                <a:gd name="connsiteX11" fmla="*/ 4351283 w 4351283"/>
                <a:gd name="connsiteY11" fmla="*/ 1639656 h 1671187"/>
                <a:gd name="connsiteX12" fmla="*/ 4351283 w 4351283"/>
                <a:gd name="connsiteY12" fmla="*/ 1639656 h 1671187"/>
                <a:gd name="connsiteX0" fmla="*/ 0 w 4351283"/>
                <a:gd name="connsiteY0" fmla="*/ 1677493 h 1677493"/>
                <a:gd name="connsiteX1" fmla="*/ 367861 w 4351283"/>
                <a:gd name="connsiteY1" fmla="*/ 731563 h 1677493"/>
                <a:gd name="connsiteX2" fmla="*/ 1198178 w 4351283"/>
                <a:gd name="connsiteY2" fmla="*/ 6348 h 1677493"/>
                <a:gd name="connsiteX3" fmla="*/ 2091558 w 4351283"/>
                <a:gd name="connsiteY3" fmla="*/ 426762 h 1677493"/>
                <a:gd name="connsiteX4" fmla="*/ 2890345 w 4351283"/>
                <a:gd name="connsiteY4" fmla="*/ 1246569 h 1677493"/>
                <a:gd name="connsiteX5" fmla="*/ 3279227 w 4351283"/>
                <a:gd name="connsiteY5" fmla="*/ 1540858 h 1677493"/>
                <a:gd name="connsiteX6" fmla="*/ 3541986 w 4351283"/>
                <a:gd name="connsiteY6" fmla="*/ 1383203 h 1677493"/>
                <a:gd name="connsiteX7" fmla="*/ 3605048 w 4351283"/>
                <a:gd name="connsiteY7" fmla="*/ 1078403 h 1677493"/>
                <a:gd name="connsiteX8" fmla="*/ 3678620 w 4351283"/>
                <a:gd name="connsiteY8" fmla="*/ 1362182 h 1677493"/>
                <a:gd name="connsiteX9" fmla="*/ 3825765 w 4351283"/>
                <a:gd name="connsiteY9" fmla="*/ 1425245 h 1677493"/>
                <a:gd name="connsiteX10" fmla="*/ 4014951 w 4351283"/>
                <a:gd name="connsiteY10" fmla="*/ 1561880 h 1677493"/>
                <a:gd name="connsiteX11" fmla="*/ 4351283 w 4351283"/>
                <a:gd name="connsiteY11" fmla="*/ 1645962 h 1677493"/>
                <a:gd name="connsiteX12" fmla="*/ 4351283 w 4351283"/>
                <a:gd name="connsiteY12" fmla="*/ 1645962 h 1677493"/>
                <a:gd name="connsiteX0" fmla="*/ 0 w 4351283"/>
                <a:gd name="connsiteY0" fmla="*/ 1677493 h 1677493"/>
                <a:gd name="connsiteX1" fmla="*/ 367861 w 4351283"/>
                <a:gd name="connsiteY1" fmla="*/ 731563 h 1677493"/>
                <a:gd name="connsiteX2" fmla="*/ 1198178 w 4351283"/>
                <a:gd name="connsiteY2" fmla="*/ 6348 h 1677493"/>
                <a:gd name="connsiteX3" fmla="*/ 2091558 w 4351283"/>
                <a:gd name="connsiteY3" fmla="*/ 426762 h 1677493"/>
                <a:gd name="connsiteX4" fmla="*/ 2890345 w 4351283"/>
                <a:gd name="connsiteY4" fmla="*/ 1246569 h 1677493"/>
                <a:gd name="connsiteX5" fmla="*/ 3279227 w 4351283"/>
                <a:gd name="connsiteY5" fmla="*/ 1540858 h 1677493"/>
                <a:gd name="connsiteX6" fmla="*/ 3541986 w 4351283"/>
                <a:gd name="connsiteY6" fmla="*/ 1383203 h 1677493"/>
                <a:gd name="connsiteX7" fmla="*/ 3605048 w 4351283"/>
                <a:gd name="connsiteY7" fmla="*/ 1078403 h 1677493"/>
                <a:gd name="connsiteX8" fmla="*/ 3678620 w 4351283"/>
                <a:gd name="connsiteY8" fmla="*/ 1362182 h 1677493"/>
                <a:gd name="connsiteX9" fmla="*/ 3825765 w 4351283"/>
                <a:gd name="connsiteY9" fmla="*/ 1425245 h 1677493"/>
                <a:gd name="connsiteX10" fmla="*/ 4014951 w 4351283"/>
                <a:gd name="connsiteY10" fmla="*/ 1561880 h 1677493"/>
                <a:gd name="connsiteX11" fmla="*/ 4351283 w 4351283"/>
                <a:gd name="connsiteY11" fmla="*/ 1645962 h 1677493"/>
                <a:gd name="connsiteX12" fmla="*/ 4351283 w 4351283"/>
                <a:gd name="connsiteY12" fmla="*/ 1645962 h 167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283" h="1677493">
                  <a:moveTo>
                    <a:pt x="0" y="1677493"/>
                  </a:moveTo>
                  <a:cubicBezTo>
                    <a:pt x="70068" y="1328024"/>
                    <a:pt x="168165" y="1062639"/>
                    <a:pt x="367861" y="731563"/>
                  </a:cubicBezTo>
                  <a:cubicBezTo>
                    <a:pt x="567557" y="400487"/>
                    <a:pt x="910895" y="57148"/>
                    <a:pt x="1198178" y="6348"/>
                  </a:cubicBezTo>
                  <a:cubicBezTo>
                    <a:pt x="1485461" y="-44452"/>
                    <a:pt x="1809530" y="220058"/>
                    <a:pt x="2091558" y="426762"/>
                  </a:cubicBezTo>
                  <a:cubicBezTo>
                    <a:pt x="2373586" y="633466"/>
                    <a:pt x="2692400" y="1060886"/>
                    <a:pt x="2890345" y="1246569"/>
                  </a:cubicBezTo>
                  <a:cubicBezTo>
                    <a:pt x="3088290" y="1432252"/>
                    <a:pt x="3170620" y="1518086"/>
                    <a:pt x="3279227" y="1540858"/>
                  </a:cubicBezTo>
                  <a:cubicBezTo>
                    <a:pt x="3387834" y="1563630"/>
                    <a:pt x="3487683" y="1460279"/>
                    <a:pt x="3541986" y="1383203"/>
                  </a:cubicBezTo>
                  <a:cubicBezTo>
                    <a:pt x="3596290" y="1306127"/>
                    <a:pt x="3568262" y="1092417"/>
                    <a:pt x="3605048" y="1078403"/>
                  </a:cubicBezTo>
                  <a:cubicBezTo>
                    <a:pt x="3641834" y="1064389"/>
                    <a:pt x="3643585" y="1237809"/>
                    <a:pt x="3678620" y="1362182"/>
                  </a:cubicBezTo>
                  <a:cubicBezTo>
                    <a:pt x="3682124" y="1391962"/>
                    <a:pt x="3769710" y="1391962"/>
                    <a:pt x="3825765" y="1425245"/>
                  </a:cubicBezTo>
                  <a:cubicBezTo>
                    <a:pt x="3881820" y="1458528"/>
                    <a:pt x="3927365" y="1525094"/>
                    <a:pt x="4014951" y="1561880"/>
                  </a:cubicBezTo>
                  <a:cubicBezTo>
                    <a:pt x="4102537" y="1598666"/>
                    <a:pt x="4295228" y="1631948"/>
                    <a:pt x="4351283" y="1645962"/>
                  </a:cubicBezTo>
                  <a:lnTo>
                    <a:pt x="4351283" y="164596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2686892" y="1437057"/>
              <a:ext cx="0" cy="13093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6" idx="0"/>
            </p:cNvCxnSpPr>
            <p:nvPr/>
          </p:nvCxnSpPr>
          <p:spPr>
            <a:xfrm>
              <a:off x="2686892" y="2746445"/>
              <a:ext cx="41988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561084" y="2729812"/>
              <a:ext cx="13227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wave length </a:t>
              </a:r>
              <a:r>
                <a:rPr lang="el-GR" sz="1600" i="1" dirty="0" smtClean="0">
                  <a:latin typeface="Times New Roman"/>
                  <a:cs typeface="Times New Roman"/>
                </a:rPr>
                <a:t>λ</a:t>
              </a:r>
              <a:endParaRPr lang="en-US" sz="1600" i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28166" y="1598425"/>
              <a:ext cx="9396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>
                  <a:latin typeface="Times New Roman"/>
                  <a:cs typeface="Times New Roman"/>
                </a:rPr>
                <a:t>spectrum</a:t>
              </a:r>
            </a:p>
            <a:p>
              <a:pPr algn="r"/>
              <a:r>
                <a:rPr lang="en-US" sz="1600" i="1" dirty="0" smtClean="0">
                  <a:latin typeface="Times New Roman"/>
                  <a:cs typeface="Times New Roman"/>
                </a:rPr>
                <a:t>S</a:t>
              </a:r>
              <a:r>
                <a:rPr lang="en-US" sz="1600" dirty="0" smtClean="0">
                  <a:latin typeface="Times New Roman"/>
                  <a:cs typeface="Times New Roman"/>
                </a:rPr>
                <a:t> (</a:t>
              </a:r>
              <a:r>
                <a:rPr lang="el-GR" sz="1600" i="1" dirty="0" smtClean="0">
                  <a:latin typeface="Times New Roman"/>
                  <a:cs typeface="Times New Roman"/>
                </a:rPr>
                <a:t>λ</a:t>
              </a:r>
              <a:r>
                <a:rPr lang="en-US" sz="1600" dirty="0" smtClean="0">
                  <a:latin typeface="Times New Roman"/>
                  <a:cs typeface="Times New Roman"/>
                </a:rPr>
                <a:t>)</a:t>
              </a:r>
              <a:endParaRPr lang="en-US" sz="1600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5693554" y="1774297"/>
              <a:ext cx="0" cy="97214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422140" y="1774297"/>
              <a:ext cx="0" cy="97214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693554" y="1774297"/>
              <a:ext cx="72858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296144" y="1416783"/>
              <a:ext cx="16482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IR bandpass filter</a:t>
              </a:r>
              <a:endParaRPr lang="en-US" sz="1600" i="1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2675274" y="2957507"/>
              <a:ext cx="0" cy="17739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686892" y="2746445"/>
              <a:ext cx="41988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675274" y="4731450"/>
              <a:ext cx="41988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296144" y="4731450"/>
              <a:ext cx="17021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path difference </a:t>
              </a:r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29189" y="3133230"/>
              <a:ext cx="92685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>
                  <a:latin typeface="Times New Roman"/>
                  <a:cs typeface="Times New Roman"/>
                </a:rPr>
                <a:t>fringe </a:t>
              </a:r>
              <a:br>
                <a:rPr lang="en-US" sz="1600" dirty="0" smtClean="0">
                  <a:latin typeface="Times New Roman"/>
                  <a:cs typeface="Times New Roman"/>
                </a:rPr>
              </a:br>
              <a:r>
                <a:rPr lang="en-US" sz="1600" dirty="0" smtClean="0">
                  <a:latin typeface="Times New Roman"/>
                  <a:cs typeface="Times New Roman"/>
                </a:rPr>
                <a:t>envelope</a:t>
              </a:r>
            </a:p>
            <a:p>
              <a:pPr algn="r"/>
              <a:r>
                <a:rPr lang="en-US" sz="1600" i="1" dirty="0" smtClean="0">
                  <a:latin typeface="Times New Roman"/>
                  <a:cs typeface="Times New Roman"/>
                </a:rPr>
                <a:t>V</a:t>
              </a:r>
              <a:r>
                <a:rPr lang="en-US" sz="1600" dirty="0" smtClean="0">
                  <a:latin typeface="Times New Roman"/>
                  <a:cs typeface="Times New Roman"/>
                </a:rPr>
                <a:t> (</a:t>
              </a:r>
              <a:r>
                <a:rPr lang="en-US" sz="1600" i="1" dirty="0" smtClean="0">
                  <a:latin typeface="Times New Roman"/>
                  <a:cs typeface="Times New Roman"/>
                </a:rPr>
                <a:t>d</a:t>
              </a:r>
              <a:r>
                <a:rPr lang="en-US" sz="1600" dirty="0" smtClean="0">
                  <a:latin typeface="Times New Roman"/>
                  <a:cs typeface="Times New Roman"/>
                </a:rPr>
                <a:t>)</a:t>
              </a:r>
              <a:endParaRPr lang="en-US" sz="16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29307" y="3324618"/>
              <a:ext cx="133882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visible and IR</a:t>
              </a:r>
              <a:endParaRPr lang="en-US" sz="1600" i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41972" y="4243152"/>
              <a:ext cx="80663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IR only</a:t>
              </a:r>
              <a:endParaRPr lang="en-US" sz="1600" i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03329" y="3200400"/>
              <a:ext cx="12827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/>
                  <a:cs typeface="Times New Roman"/>
                </a:rPr>
                <a:t>measurement</a:t>
              </a:r>
              <a:br>
                <a:rPr lang="en-US" sz="1600" dirty="0" smtClean="0">
                  <a:latin typeface="Times New Roman"/>
                  <a:cs typeface="Times New Roman"/>
                </a:rPr>
              </a:br>
              <a:r>
                <a:rPr lang="en-US" sz="1600" dirty="0" smtClean="0">
                  <a:latin typeface="Times New Roman"/>
                  <a:cs typeface="Times New Roman"/>
                </a:rPr>
                <a:t>range</a:t>
              </a:r>
              <a:endParaRPr lang="en-US" sz="1600" i="1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5960745" y="3726662"/>
              <a:ext cx="0" cy="97214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689330" y="3726662"/>
              <a:ext cx="0" cy="97214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960745" y="3726662"/>
              <a:ext cx="72858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699934" y="3876409"/>
              <a:ext cx="4002437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677840" y="4431960"/>
              <a:ext cx="4002437" cy="0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206362" y="2438761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Blackadder ITC" panose="04020505051007020D02" pitchFamily="82" charset="0"/>
                </a:rPr>
                <a:t>F.   T.</a:t>
              </a:r>
              <a:endParaRPr lang="en-US" b="1" dirty="0">
                <a:latin typeface="Blackadder ITC" panose="04020505051007020D02" pitchFamily="82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1912233" y="2064748"/>
              <a:ext cx="0" cy="1205242"/>
            </a:xfrm>
            <a:prstGeom prst="straightConnector1">
              <a:avLst/>
            </a:prstGeom>
            <a:ln w="41275" cmpd="dbl"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88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Observatory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14" y="1152525"/>
            <a:ext cx="5173758" cy="414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Wise observatory 1m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telescope (visible)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Zero-shear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interferometer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(Ribak &amp; Lipson)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3642785"/>
            <a:ext cx="4737259" cy="250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180536" y="1295400"/>
            <a:ext cx="8140015" cy="2026065"/>
            <a:chOff x="971600" y="1052736"/>
            <a:chExt cx="5814296" cy="1447185"/>
          </a:xfrm>
        </p:grpSpPr>
        <p:sp>
          <p:nvSpPr>
            <p:cNvPr id="9" name="Freeform 8"/>
            <p:cNvSpPr/>
            <p:nvPr/>
          </p:nvSpPr>
          <p:spPr>
            <a:xfrm>
              <a:off x="3019822" y="1779206"/>
              <a:ext cx="45719" cy="272117"/>
            </a:xfrm>
            <a:custGeom>
              <a:avLst/>
              <a:gdLst>
                <a:gd name="connsiteX0" fmla="*/ 176116 w 668573"/>
                <a:gd name="connsiteY0" fmla="*/ 70339 h 1427947"/>
                <a:gd name="connsiteX1" fmla="*/ 269 w 668573"/>
                <a:gd name="connsiteY1" fmla="*/ 641839 h 1427947"/>
                <a:gd name="connsiteX2" fmla="*/ 211285 w 668573"/>
                <a:gd name="connsiteY2" fmla="*/ 1283677 h 1427947"/>
                <a:gd name="connsiteX3" fmla="*/ 351962 w 668573"/>
                <a:gd name="connsiteY3" fmla="*/ 1371600 h 1427947"/>
                <a:gd name="connsiteX4" fmla="*/ 668485 w 668573"/>
                <a:gd name="connsiteY4" fmla="*/ 580292 h 1427947"/>
                <a:gd name="connsiteX5" fmla="*/ 387131 w 668573"/>
                <a:gd name="connsiteY5" fmla="*/ 0 h 1427947"/>
                <a:gd name="connsiteX6" fmla="*/ 387131 w 668573"/>
                <a:gd name="connsiteY6" fmla="*/ 0 h 1427947"/>
                <a:gd name="connsiteX0" fmla="*/ 176116 w 668573"/>
                <a:gd name="connsiteY0" fmla="*/ 70339 h 1427947"/>
                <a:gd name="connsiteX1" fmla="*/ 269 w 668573"/>
                <a:gd name="connsiteY1" fmla="*/ 641839 h 1427947"/>
                <a:gd name="connsiteX2" fmla="*/ 211285 w 668573"/>
                <a:gd name="connsiteY2" fmla="*/ 1283677 h 1427947"/>
                <a:gd name="connsiteX3" fmla="*/ 351962 w 668573"/>
                <a:gd name="connsiteY3" fmla="*/ 1371600 h 1427947"/>
                <a:gd name="connsiteX4" fmla="*/ 668485 w 668573"/>
                <a:gd name="connsiteY4" fmla="*/ 580292 h 1427947"/>
                <a:gd name="connsiteX5" fmla="*/ 387131 w 668573"/>
                <a:gd name="connsiteY5" fmla="*/ 0 h 1427947"/>
                <a:gd name="connsiteX6" fmla="*/ 387131 w 668573"/>
                <a:gd name="connsiteY6" fmla="*/ 0 h 1427947"/>
                <a:gd name="connsiteX7" fmla="*/ 176116 w 668573"/>
                <a:gd name="connsiteY7" fmla="*/ 70339 h 1427947"/>
                <a:gd name="connsiteX0" fmla="*/ 264115 w 668649"/>
                <a:gd name="connsiteY0" fmla="*/ 0 h 1454323"/>
                <a:gd name="connsiteX1" fmla="*/ 345 w 668649"/>
                <a:gd name="connsiteY1" fmla="*/ 668215 h 1454323"/>
                <a:gd name="connsiteX2" fmla="*/ 211361 w 668649"/>
                <a:gd name="connsiteY2" fmla="*/ 1310053 h 1454323"/>
                <a:gd name="connsiteX3" fmla="*/ 352038 w 668649"/>
                <a:gd name="connsiteY3" fmla="*/ 1397976 h 1454323"/>
                <a:gd name="connsiteX4" fmla="*/ 668561 w 668649"/>
                <a:gd name="connsiteY4" fmla="*/ 606668 h 1454323"/>
                <a:gd name="connsiteX5" fmla="*/ 387207 w 668649"/>
                <a:gd name="connsiteY5" fmla="*/ 26376 h 1454323"/>
                <a:gd name="connsiteX6" fmla="*/ 387207 w 668649"/>
                <a:gd name="connsiteY6" fmla="*/ 26376 h 1454323"/>
                <a:gd name="connsiteX7" fmla="*/ 264115 w 668649"/>
                <a:gd name="connsiteY7" fmla="*/ 0 h 1454323"/>
                <a:gd name="connsiteX0" fmla="*/ 141565 w 546099"/>
                <a:gd name="connsiteY0" fmla="*/ 0 h 1453335"/>
                <a:gd name="connsiteX1" fmla="*/ 887 w 546099"/>
                <a:gd name="connsiteY1" fmla="*/ 694592 h 1453335"/>
                <a:gd name="connsiteX2" fmla="*/ 88811 w 546099"/>
                <a:gd name="connsiteY2" fmla="*/ 1310053 h 1453335"/>
                <a:gd name="connsiteX3" fmla="*/ 229488 w 546099"/>
                <a:gd name="connsiteY3" fmla="*/ 1397976 h 1453335"/>
                <a:gd name="connsiteX4" fmla="*/ 546011 w 546099"/>
                <a:gd name="connsiteY4" fmla="*/ 606668 h 1453335"/>
                <a:gd name="connsiteX5" fmla="*/ 264657 w 546099"/>
                <a:gd name="connsiteY5" fmla="*/ 26376 h 1453335"/>
                <a:gd name="connsiteX6" fmla="*/ 264657 w 546099"/>
                <a:gd name="connsiteY6" fmla="*/ 26376 h 1453335"/>
                <a:gd name="connsiteX7" fmla="*/ 141565 w 546099"/>
                <a:gd name="connsiteY7" fmla="*/ 0 h 1453335"/>
                <a:gd name="connsiteX0" fmla="*/ 168838 w 546995"/>
                <a:gd name="connsiteY0" fmla="*/ 26378 h 1426959"/>
                <a:gd name="connsiteX1" fmla="*/ 1783 w 546995"/>
                <a:gd name="connsiteY1" fmla="*/ 668216 h 1426959"/>
                <a:gd name="connsiteX2" fmla="*/ 89707 w 546995"/>
                <a:gd name="connsiteY2" fmla="*/ 1283677 h 1426959"/>
                <a:gd name="connsiteX3" fmla="*/ 230384 w 546995"/>
                <a:gd name="connsiteY3" fmla="*/ 1371600 h 1426959"/>
                <a:gd name="connsiteX4" fmla="*/ 546907 w 546995"/>
                <a:gd name="connsiteY4" fmla="*/ 580292 h 1426959"/>
                <a:gd name="connsiteX5" fmla="*/ 265553 w 546995"/>
                <a:gd name="connsiteY5" fmla="*/ 0 h 1426959"/>
                <a:gd name="connsiteX6" fmla="*/ 265553 w 546995"/>
                <a:gd name="connsiteY6" fmla="*/ 0 h 1426959"/>
                <a:gd name="connsiteX7" fmla="*/ 168838 w 546995"/>
                <a:gd name="connsiteY7" fmla="*/ 26378 h 1426959"/>
                <a:gd name="connsiteX0" fmla="*/ 168838 w 546995"/>
                <a:gd name="connsiteY0" fmla="*/ 26378 h 1426959"/>
                <a:gd name="connsiteX1" fmla="*/ 1783 w 546995"/>
                <a:gd name="connsiteY1" fmla="*/ 668216 h 1426959"/>
                <a:gd name="connsiteX2" fmla="*/ 89707 w 546995"/>
                <a:gd name="connsiteY2" fmla="*/ 1283677 h 1426959"/>
                <a:gd name="connsiteX3" fmla="*/ 230384 w 546995"/>
                <a:gd name="connsiteY3" fmla="*/ 1371600 h 1426959"/>
                <a:gd name="connsiteX4" fmla="*/ 546907 w 546995"/>
                <a:gd name="connsiteY4" fmla="*/ 580292 h 1426959"/>
                <a:gd name="connsiteX5" fmla="*/ 265553 w 546995"/>
                <a:gd name="connsiteY5" fmla="*/ 0 h 1426959"/>
                <a:gd name="connsiteX6" fmla="*/ 265553 w 546995"/>
                <a:gd name="connsiteY6" fmla="*/ 0 h 1426959"/>
                <a:gd name="connsiteX7" fmla="*/ 168838 w 546995"/>
                <a:gd name="connsiteY7" fmla="*/ 26378 h 1426959"/>
                <a:gd name="connsiteX0" fmla="*/ 168838 w 546995"/>
                <a:gd name="connsiteY0" fmla="*/ 26378 h 1408122"/>
                <a:gd name="connsiteX1" fmla="*/ 1783 w 546995"/>
                <a:gd name="connsiteY1" fmla="*/ 668216 h 1408122"/>
                <a:gd name="connsiteX2" fmla="*/ 89707 w 546995"/>
                <a:gd name="connsiteY2" fmla="*/ 1283677 h 1408122"/>
                <a:gd name="connsiteX3" fmla="*/ 230384 w 546995"/>
                <a:gd name="connsiteY3" fmla="*/ 1371600 h 1408122"/>
                <a:gd name="connsiteX4" fmla="*/ 546907 w 546995"/>
                <a:gd name="connsiteY4" fmla="*/ 580292 h 1408122"/>
                <a:gd name="connsiteX5" fmla="*/ 265553 w 546995"/>
                <a:gd name="connsiteY5" fmla="*/ 0 h 1408122"/>
                <a:gd name="connsiteX6" fmla="*/ 265553 w 546995"/>
                <a:gd name="connsiteY6" fmla="*/ 0 h 1408122"/>
                <a:gd name="connsiteX7" fmla="*/ 168838 w 546995"/>
                <a:gd name="connsiteY7" fmla="*/ 26378 h 1408122"/>
                <a:gd name="connsiteX0" fmla="*/ 167303 w 545460"/>
                <a:gd name="connsiteY0" fmla="*/ 26378 h 1427983"/>
                <a:gd name="connsiteX1" fmla="*/ 248 w 545460"/>
                <a:gd name="connsiteY1" fmla="*/ 668216 h 1427983"/>
                <a:gd name="connsiteX2" fmla="*/ 132134 w 545460"/>
                <a:gd name="connsiteY2" fmla="*/ 1362807 h 1427983"/>
                <a:gd name="connsiteX3" fmla="*/ 228849 w 545460"/>
                <a:gd name="connsiteY3" fmla="*/ 1371600 h 1427983"/>
                <a:gd name="connsiteX4" fmla="*/ 545372 w 545460"/>
                <a:gd name="connsiteY4" fmla="*/ 580292 h 1427983"/>
                <a:gd name="connsiteX5" fmla="*/ 264018 w 545460"/>
                <a:gd name="connsiteY5" fmla="*/ 0 h 1427983"/>
                <a:gd name="connsiteX6" fmla="*/ 264018 w 545460"/>
                <a:gd name="connsiteY6" fmla="*/ 0 h 1427983"/>
                <a:gd name="connsiteX7" fmla="*/ 167303 w 545460"/>
                <a:gd name="connsiteY7" fmla="*/ 26378 h 1427983"/>
                <a:gd name="connsiteX0" fmla="*/ 167303 w 422461"/>
                <a:gd name="connsiteY0" fmla="*/ 26378 h 1418874"/>
                <a:gd name="connsiteX1" fmla="*/ 248 w 422461"/>
                <a:gd name="connsiteY1" fmla="*/ 668216 h 1418874"/>
                <a:gd name="connsiteX2" fmla="*/ 132134 w 422461"/>
                <a:gd name="connsiteY2" fmla="*/ 1362807 h 1418874"/>
                <a:gd name="connsiteX3" fmla="*/ 228849 w 422461"/>
                <a:gd name="connsiteY3" fmla="*/ 1371600 h 1418874"/>
                <a:gd name="connsiteX4" fmla="*/ 422280 w 422461"/>
                <a:gd name="connsiteY4" fmla="*/ 703385 h 1418874"/>
                <a:gd name="connsiteX5" fmla="*/ 264018 w 422461"/>
                <a:gd name="connsiteY5" fmla="*/ 0 h 1418874"/>
                <a:gd name="connsiteX6" fmla="*/ 264018 w 422461"/>
                <a:gd name="connsiteY6" fmla="*/ 0 h 1418874"/>
                <a:gd name="connsiteX7" fmla="*/ 167303 w 422461"/>
                <a:gd name="connsiteY7" fmla="*/ 26378 h 1418874"/>
                <a:gd name="connsiteX0" fmla="*/ 167303 w 422461"/>
                <a:gd name="connsiteY0" fmla="*/ 70163 h 1462659"/>
                <a:gd name="connsiteX1" fmla="*/ 248 w 422461"/>
                <a:gd name="connsiteY1" fmla="*/ 712001 h 1462659"/>
                <a:gd name="connsiteX2" fmla="*/ 132134 w 422461"/>
                <a:gd name="connsiteY2" fmla="*/ 1406592 h 1462659"/>
                <a:gd name="connsiteX3" fmla="*/ 228849 w 422461"/>
                <a:gd name="connsiteY3" fmla="*/ 1415385 h 1462659"/>
                <a:gd name="connsiteX4" fmla="*/ 422280 w 422461"/>
                <a:gd name="connsiteY4" fmla="*/ 747170 h 1462659"/>
                <a:gd name="connsiteX5" fmla="*/ 264018 w 422461"/>
                <a:gd name="connsiteY5" fmla="*/ 43785 h 1462659"/>
                <a:gd name="connsiteX6" fmla="*/ 264018 w 422461"/>
                <a:gd name="connsiteY6" fmla="*/ 78954 h 1462659"/>
                <a:gd name="connsiteX7" fmla="*/ 167303 w 422461"/>
                <a:gd name="connsiteY7" fmla="*/ 70163 h 1462659"/>
                <a:gd name="connsiteX0" fmla="*/ 167303 w 422461"/>
                <a:gd name="connsiteY0" fmla="*/ 70163 h 1462659"/>
                <a:gd name="connsiteX1" fmla="*/ 248 w 422461"/>
                <a:gd name="connsiteY1" fmla="*/ 712001 h 1462659"/>
                <a:gd name="connsiteX2" fmla="*/ 132134 w 422461"/>
                <a:gd name="connsiteY2" fmla="*/ 1406592 h 1462659"/>
                <a:gd name="connsiteX3" fmla="*/ 228849 w 422461"/>
                <a:gd name="connsiteY3" fmla="*/ 1415385 h 1462659"/>
                <a:gd name="connsiteX4" fmla="*/ 422280 w 422461"/>
                <a:gd name="connsiteY4" fmla="*/ 747170 h 1462659"/>
                <a:gd name="connsiteX5" fmla="*/ 264018 w 422461"/>
                <a:gd name="connsiteY5" fmla="*/ 43785 h 1462659"/>
                <a:gd name="connsiteX6" fmla="*/ 264018 w 422461"/>
                <a:gd name="connsiteY6" fmla="*/ 78954 h 1462659"/>
                <a:gd name="connsiteX7" fmla="*/ 167303 w 422461"/>
                <a:gd name="connsiteY7" fmla="*/ 70163 h 1462659"/>
                <a:gd name="connsiteX0" fmla="*/ 167303 w 422461"/>
                <a:gd name="connsiteY0" fmla="*/ 70163 h 1415385"/>
                <a:gd name="connsiteX1" fmla="*/ 248 w 422461"/>
                <a:gd name="connsiteY1" fmla="*/ 712001 h 1415385"/>
                <a:gd name="connsiteX2" fmla="*/ 132134 w 422461"/>
                <a:gd name="connsiteY2" fmla="*/ 1406592 h 1415385"/>
                <a:gd name="connsiteX3" fmla="*/ 228849 w 422461"/>
                <a:gd name="connsiteY3" fmla="*/ 1415385 h 1415385"/>
                <a:gd name="connsiteX4" fmla="*/ 422280 w 422461"/>
                <a:gd name="connsiteY4" fmla="*/ 747170 h 1415385"/>
                <a:gd name="connsiteX5" fmla="*/ 264018 w 422461"/>
                <a:gd name="connsiteY5" fmla="*/ 43785 h 1415385"/>
                <a:gd name="connsiteX6" fmla="*/ 264018 w 422461"/>
                <a:gd name="connsiteY6" fmla="*/ 78954 h 1415385"/>
                <a:gd name="connsiteX7" fmla="*/ 167303 w 422461"/>
                <a:gd name="connsiteY7" fmla="*/ 70163 h 1415385"/>
                <a:gd name="connsiteX0" fmla="*/ 167303 w 369789"/>
                <a:gd name="connsiteY0" fmla="*/ 70163 h 1415385"/>
                <a:gd name="connsiteX1" fmla="*/ 248 w 369789"/>
                <a:gd name="connsiteY1" fmla="*/ 712001 h 1415385"/>
                <a:gd name="connsiteX2" fmla="*/ 132134 w 369789"/>
                <a:gd name="connsiteY2" fmla="*/ 1406592 h 1415385"/>
                <a:gd name="connsiteX3" fmla="*/ 228849 w 369789"/>
                <a:gd name="connsiteY3" fmla="*/ 1415385 h 1415385"/>
                <a:gd name="connsiteX4" fmla="*/ 369526 w 369789"/>
                <a:gd name="connsiteY4" fmla="*/ 747170 h 1415385"/>
                <a:gd name="connsiteX5" fmla="*/ 264018 w 369789"/>
                <a:gd name="connsiteY5" fmla="*/ 43785 h 1415385"/>
                <a:gd name="connsiteX6" fmla="*/ 264018 w 369789"/>
                <a:gd name="connsiteY6" fmla="*/ 78954 h 1415385"/>
                <a:gd name="connsiteX7" fmla="*/ 167303 w 369789"/>
                <a:gd name="connsiteY7" fmla="*/ 70163 h 1415385"/>
                <a:gd name="connsiteX0" fmla="*/ 167303 w 369789"/>
                <a:gd name="connsiteY0" fmla="*/ 70163 h 1415385"/>
                <a:gd name="connsiteX1" fmla="*/ 248 w 369789"/>
                <a:gd name="connsiteY1" fmla="*/ 712001 h 1415385"/>
                <a:gd name="connsiteX2" fmla="*/ 132134 w 369789"/>
                <a:gd name="connsiteY2" fmla="*/ 1406592 h 1415385"/>
                <a:gd name="connsiteX3" fmla="*/ 228849 w 369789"/>
                <a:gd name="connsiteY3" fmla="*/ 1415385 h 1415385"/>
                <a:gd name="connsiteX4" fmla="*/ 369526 w 369789"/>
                <a:gd name="connsiteY4" fmla="*/ 747170 h 1415385"/>
                <a:gd name="connsiteX5" fmla="*/ 264018 w 369789"/>
                <a:gd name="connsiteY5" fmla="*/ 43785 h 1415385"/>
                <a:gd name="connsiteX6" fmla="*/ 264018 w 369789"/>
                <a:gd name="connsiteY6" fmla="*/ 78954 h 1415385"/>
                <a:gd name="connsiteX7" fmla="*/ 167303 w 369789"/>
                <a:gd name="connsiteY7" fmla="*/ 70163 h 1415385"/>
                <a:gd name="connsiteX0" fmla="*/ 167303 w 554164"/>
                <a:gd name="connsiteY0" fmla="*/ 67820 h 1413042"/>
                <a:gd name="connsiteX1" fmla="*/ 248 w 554164"/>
                <a:gd name="connsiteY1" fmla="*/ 709658 h 1413042"/>
                <a:gd name="connsiteX2" fmla="*/ 132134 w 554164"/>
                <a:gd name="connsiteY2" fmla="*/ 1404249 h 1413042"/>
                <a:gd name="connsiteX3" fmla="*/ 228849 w 554164"/>
                <a:gd name="connsiteY3" fmla="*/ 1413042 h 1413042"/>
                <a:gd name="connsiteX4" fmla="*/ 369526 w 554164"/>
                <a:gd name="connsiteY4" fmla="*/ 744827 h 1413042"/>
                <a:gd name="connsiteX5" fmla="*/ 264018 w 554164"/>
                <a:gd name="connsiteY5" fmla="*/ 41442 h 1413042"/>
                <a:gd name="connsiteX6" fmla="*/ 554164 w 554164"/>
                <a:gd name="connsiteY6" fmla="*/ 85404 h 1413042"/>
                <a:gd name="connsiteX7" fmla="*/ 167303 w 554164"/>
                <a:gd name="connsiteY7" fmla="*/ 67820 h 1413042"/>
                <a:gd name="connsiteX0" fmla="*/ 167303 w 558682"/>
                <a:gd name="connsiteY0" fmla="*/ 0 h 1345222"/>
                <a:gd name="connsiteX1" fmla="*/ 248 w 558682"/>
                <a:gd name="connsiteY1" fmla="*/ 641838 h 1345222"/>
                <a:gd name="connsiteX2" fmla="*/ 132134 w 558682"/>
                <a:gd name="connsiteY2" fmla="*/ 1336429 h 1345222"/>
                <a:gd name="connsiteX3" fmla="*/ 228849 w 558682"/>
                <a:gd name="connsiteY3" fmla="*/ 1345222 h 1345222"/>
                <a:gd name="connsiteX4" fmla="*/ 369526 w 558682"/>
                <a:gd name="connsiteY4" fmla="*/ 677007 h 1345222"/>
                <a:gd name="connsiteX5" fmla="*/ 554164 w 558682"/>
                <a:gd name="connsiteY5" fmla="*/ 17584 h 1345222"/>
                <a:gd name="connsiteX6" fmla="*/ 167303 w 558682"/>
                <a:gd name="connsiteY6" fmla="*/ 0 h 1345222"/>
                <a:gd name="connsiteX0" fmla="*/ 167303 w 373047"/>
                <a:gd name="connsiteY0" fmla="*/ 0 h 1345222"/>
                <a:gd name="connsiteX1" fmla="*/ 248 w 373047"/>
                <a:gd name="connsiteY1" fmla="*/ 641838 h 1345222"/>
                <a:gd name="connsiteX2" fmla="*/ 132134 w 373047"/>
                <a:gd name="connsiteY2" fmla="*/ 1336429 h 1345222"/>
                <a:gd name="connsiteX3" fmla="*/ 228849 w 373047"/>
                <a:gd name="connsiteY3" fmla="*/ 1345222 h 1345222"/>
                <a:gd name="connsiteX4" fmla="*/ 369526 w 373047"/>
                <a:gd name="connsiteY4" fmla="*/ 677007 h 1345222"/>
                <a:gd name="connsiteX5" fmla="*/ 316772 w 373047"/>
                <a:gd name="connsiteY5" fmla="*/ 17584 h 1345222"/>
                <a:gd name="connsiteX6" fmla="*/ 167303 w 373047"/>
                <a:gd name="connsiteY6" fmla="*/ 0 h 1345222"/>
                <a:gd name="connsiteX0" fmla="*/ 167303 w 373047"/>
                <a:gd name="connsiteY0" fmla="*/ 0 h 1345222"/>
                <a:gd name="connsiteX1" fmla="*/ 248 w 373047"/>
                <a:gd name="connsiteY1" fmla="*/ 641838 h 1345222"/>
                <a:gd name="connsiteX2" fmla="*/ 132134 w 373047"/>
                <a:gd name="connsiteY2" fmla="*/ 1336429 h 1345222"/>
                <a:gd name="connsiteX3" fmla="*/ 228849 w 373047"/>
                <a:gd name="connsiteY3" fmla="*/ 1345222 h 1345222"/>
                <a:gd name="connsiteX4" fmla="*/ 369526 w 373047"/>
                <a:gd name="connsiteY4" fmla="*/ 677007 h 1345222"/>
                <a:gd name="connsiteX5" fmla="*/ 316772 w 373047"/>
                <a:gd name="connsiteY5" fmla="*/ 8792 h 1345222"/>
                <a:gd name="connsiteX6" fmla="*/ 167303 w 373047"/>
                <a:gd name="connsiteY6" fmla="*/ 0 h 1345222"/>
                <a:gd name="connsiteX0" fmla="*/ 167303 w 357368"/>
                <a:gd name="connsiteY0" fmla="*/ 0 h 1345222"/>
                <a:gd name="connsiteX1" fmla="*/ 248 w 357368"/>
                <a:gd name="connsiteY1" fmla="*/ 641838 h 1345222"/>
                <a:gd name="connsiteX2" fmla="*/ 132134 w 357368"/>
                <a:gd name="connsiteY2" fmla="*/ 1336429 h 1345222"/>
                <a:gd name="connsiteX3" fmla="*/ 228849 w 357368"/>
                <a:gd name="connsiteY3" fmla="*/ 1345222 h 1345222"/>
                <a:gd name="connsiteX4" fmla="*/ 351942 w 357368"/>
                <a:gd name="connsiteY4" fmla="*/ 562707 h 1345222"/>
                <a:gd name="connsiteX5" fmla="*/ 316772 w 357368"/>
                <a:gd name="connsiteY5" fmla="*/ 8792 h 1345222"/>
                <a:gd name="connsiteX6" fmla="*/ 167303 w 357368"/>
                <a:gd name="connsiteY6" fmla="*/ 0 h 1345222"/>
                <a:gd name="connsiteX0" fmla="*/ 167303 w 353771"/>
                <a:gd name="connsiteY0" fmla="*/ 0 h 1345222"/>
                <a:gd name="connsiteX1" fmla="*/ 248 w 353771"/>
                <a:gd name="connsiteY1" fmla="*/ 641838 h 1345222"/>
                <a:gd name="connsiteX2" fmla="*/ 132134 w 353771"/>
                <a:gd name="connsiteY2" fmla="*/ 1336429 h 1345222"/>
                <a:gd name="connsiteX3" fmla="*/ 281603 w 353771"/>
                <a:gd name="connsiteY3" fmla="*/ 1345222 h 1345222"/>
                <a:gd name="connsiteX4" fmla="*/ 351942 w 353771"/>
                <a:gd name="connsiteY4" fmla="*/ 562707 h 1345222"/>
                <a:gd name="connsiteX5" fmla="*/ 316772 w 353771"/>
                <a:gd name="connsiteY5" fmla="*/ 8792 h 1345222"/>
                <a:gd name="connsiteX6" fmla="*/ 167303 w 353771"/>
                <a:gd name="connsiteY6" fmla="*/ 0 h 1345222"/>
                <a:gd name="connsiteX0" fmla="*/ 167134 w 353602"/>
                <a:gd name="connsiteY0" fmla="*/ 0 h 1345222"/>
                <a:gd name="connsiteX1" fmla="*/ 79 w 353602"/>
                <a:gd name="connsiteY1" fmla="*/ 641838 h 1345222"/>
                <a:gd name="connsiteX2" fmla="*/ 184719 w 353602"/>
                <a:gd name="connsiteY2" fmla="*/ 1336429 h 1345222"/>
                <a:gd name="connsiteX3" fmla="*/ 281434 w 353602"/>
                <a:gd name="connsiteY3" fmla="*/ 1345222 h 1345222"/>
                <a:gd name="connsiteX4" fmla="*/ 351773 w 353602"/>
                <a:gd name="connsiteY4" fmla="*/ 562707 h 1345222"/>
                <a:gd name="connsiteX5" fmla="*/ 316603 w 353602"/>
                <a:gd name="connsiteY5" fmla="*/ 8792 h 1345222"/>
                <a:gd name="connsiteX6" fmla="*/ 167134 w 353602"/>
                <a:gd name="connsiteY6" fmla="*/ 0 h 1345222"/>
                <a:gd name="connsiteX0" fmla="*/ 167134 w 396195"/>
                <a:gd name="connsiteY0" fmla="*/ 0 h 1345222"/>
                <a:gd name="connsiteX1" fmla="*/ 79 w 396195"/>
                <a:gd name="connsiteY1" fmla="*/ 641838 h 1345222"/>
                <a:gd name="connsiteX2" fmla="*/ 184719 w 396195"/>
                <a:gd name="connsiteY2" fmla="*/ 1336429 h 1345222"/>
                <a:gd name="connsiteX3" fmla="*/ 281434 w 396195"/>
                <a:gd name="connsiteY3" fmla="*/ 1345222 h 1345222"/>
                <a:gd name="connsiteX4" fmla="*/ 395734 w 396195"/>
                <a:gd name="connsiteY4" fmla="*/ 677007 h 1345222"/>
                <a:gd name="connsiteX5" fmla="*/ 316603 w 396195"/>
                <a:gd name="connsiteY5" fmla="*/ 8792 h 1345222"/>
                <a:gd name="connsiteX6" fmla="*/ 167134 w 396195"/>
                <a:gd name="connsiteY6" fmla="*/ 0 h 1345222"/>
                <a:gd name="connsiteX0" fmla="*/ 167134 w 396195"/>
                <a:gd name="connsiteY0" fmla="*/ 0 h 1345403"/>
                <a:gd name="connsiteX1" fmla="*/ 79 w 396195"/>
                <a:gd name="connsiteY1" fmla="*/ 641838 h 1345403"/>
                <a:gd name="connsiteX2" fmla="*/ 184719 w 396195"/>
                <a:gd name="connsiteY2" fmla="*/ 1345221 h 1345403"/>
                <a:gd name="connsiteX3" fmla="*/ 281434 w 396195"/>
                <a:gd name="connsiteY3" fmla="*/ 1345222 h 1345403"/>
                <a:gd name="connsiteX4" fmla="*/ 395734 w 396195"/>
                <a:gd name="connsiteY4" fmla="*/ 677007 h 1345403"/>
                <a:gd name="connsiteX5" fmla="*/ 316603 w 396195"/>
                <a:gd name="connsiteY5" fmla="*/ 8792 h 1345403"/>
                <a:gd name="connsiteX6" fmla="*/ 167134 w 396195"/>
                <a:gd name="connsiteY6" fmla="*/ 0 h 1345403"/>
                <a:gd name="connsiteX0" fmla="*/ 167134 w 396195"/>
                <a:gd name="connsiteY0" fmla="*/ 0 h 1347284"/>
                <a:gd name="connsiteX1" fmla="*/ 79 w 396195"/>
                <a:gd name="connsiteY1" fmla="*/ 641838 h 1347284"/>
                <a:gd name="connsiteX2" fmla="*/ 184719 w 396195"/>
                <a:gd name="connsiteY2" fmla="*/ 1345221 h 1347284"/>
                <a:gd name="connsiteX3" fmla="*/ 281434 w 396195"/>
                <a:gd name="connsiteY3" fmla="*/ 1345222 h 1347284"/>
                <a:gd name="connsiteX4" fmla="*/ 395734 w 396195"/>
                <a:gd name="connsiteY4" fmla="*/ 677007 h 1347284"/>
                <a:gd name="connsiteX5" fmla="*/ 316603 w 396195"/>
                <a:gd name="connsiteY5" fmla="*/ 8792 h 1347284"/>
                <a:gd name="connsiteX6" fmla="*/ 167134 w 396195"/>
                <a:gd name="connsiteY6" fmla="*/ 0 h 1347284"/>
                <a:gd name="connsiteX0" fmla="*/ 167134 w 396195"/>
                <a:gd name="connsiteY0" fmla="*/ 0 h 1346494"/>
                <a:gd name="connsiteX1" fmla="*/ 79 w 396195"/>
                <a:gd name="connsiteY1" fmla="*/ 641838 h 1346494"/>
                <a:gd name="connsiteX2" fmla="*/ 184719 w 396195"/>
                <a:gd name="connsiteY2" fmla="*/ 1345221 h 1346494"/>
                <a:gd name="connsiteX3" fmla="*/ 281434 w 396195"/>
                <a:gd name="connsiteY3" fmla="*/ 1345222 h 1346494"/>
                <a:gd name="connsiteX4" fmla="*/ 395734 w 396195"/>
                <a:gd name="connsiteY4" fmla="*/ 677007 h 1346494"/>
                <a:gd name="connsiteX5" fmla="*/ 316603 w 396195"/>
                <a:gd name="connsiteY5" fmla="*/ 8792 h 1346494"/>
                <a:gd name="connsiteX6" fmla="*/ 167134 w 396195"/>
                <a:gd name="connsiteY6" fmla="*/ 0 h 1346494"/>
                <a:gd name="connsiteX0" fmla="*/ 167134 w 396029"/>
                <a:gd name="connsiteY0" fmla="*/ 0 h 1346494"/>
                <a:gd name="connsiteX1" fmla="*/ 79 w 396029"/>
                <a:gd name="connsiteY1" fmla="*/ 641838 h 1346494"/>
                <a:gd name="connsiteX2" fmla="*/ 184719 w 396029"/>
                <a:gd name="connsiteY2" fmla="*/ 1345221 h 1346494"/>
                <a:gd name="connsiteX3" fmla="*/ 281434 w 396029"/>
                <a:gd name="connsiteY3" fmla="*/ 1345222 h 1346494"/>
                <a:gd name="connsiteX4" fmla="*/ 395734 w 396029"/>
                <a:gd name="connsiteY4" fmla="*/ 677007 h 1346494"/>
                <a:gd name="connsiteX5" fmla="*/ 310616 w 396029"/>
                <a:gd name="connsiteY5" fmla="*/ 4029 h 1346494"/>
                <a:gd name="connsiteX6" fmla="*/ 167134 w 396029"/>
                <a:gd name="connsiteY6" fmla="*/ 0 h 1346494"/>
                <a:gd name="connsiteX0" fmla="*/ 167134 w 399007"/>
                <a:gd name="connsiteY0" fmla="*/ 0 h 1346494"/>
                <a:gd name="connsiteX1" fmla="*/ 79 w 399007"/>
                <a:gd name="connsiteY1" fmla="*/ 641838 h 1346494"/>
                <a:gd name="connsiteX2" fmla="*/ 184719 w 399007"/>
                <a:gd name="connsiteY2" fmla="*/ 1345221 h 1346494"/>
                <a:gd name="connsiteX3" fmla="*/ 281434 w 399007"/>
                <a:gd name="connsiteY3" fmla="*/ 1345222 h 1346494"/>
                <a:gd name="connsiteX4" fmla="*/ 398726 w 399007"/>
                <a:gd name="connsiteY4" fmla="*/ 646051 h 1346494"/>
                <a:gd name="connsiteX5" fmla="*/ 310616 w 399007"/>
                <a:gd name="connsiteY5" fmla="*/ 4029 h 1346494"/>
                <a:gd name="connsiteX6" fmla="*/ 167134 w 399007"/>
                <a:gd name="connsiteY6" fmla="*/ 0 h 1346494"/>
                <a:gd name="connsiteX0" fmla="*/ 203020 w 398976"/>
                <a:gd name="connsiteY0" fmla="*/ 0 h 1344113"/>
                <a:gd name="connsiteX1" fmla="*/ 48 w 398976"/>
                <a:gd name="connsiteY1" fmla="*/ 639457 h 1344113"/>
                <a:gd name="connsiteX2" fmla="*/ 184688 w 398976"/>
                <a:gd name="connsiteY2" fmla="*/ 1342840 h 1344113"/>
                <a:gd name="connsiteX3" fmla="*/ 281403 w 398976"/>
                <a:gd name="connsiteY3" fmla="*/ 1342841 h 1344113"/>
                <a:gd name="connsiteX4" fmla="*/ 398695 w 398976"/>
                <a:gd name="connsiteY4" fmla="*/ 643670 h 1344113"/>
                <a:gd name="connsiteX5" fmla="*/ 310585 w 398976"/>
                <a:gd name="connsiteY5" fmla="*/ 1648 h 1344113"/>
                <a:gd name="connsiteX6" fmla="*/ 203020 w 398976"/>
                <a:gd name="connsiteY6" fmla="*/ 0 h 1344113"/>
                <a:gd name="connsiteX0" fmla="*/ 203019 w 398738"/>
                <a:gd name="connsiteY0" fmla="*/ 0 h 1343060"/>
                <a:gd name="connsiteX1" fmla="*/ 47 w 398738"/>
                <a:gd name="connsiteY1" fmla="*/ 639457 h 1343060"/>
                <a:gd name="connsiteX2" fmla="*/ 184687 w 398738"/>
                <a:gd name="connsiteY2" fmla="*/ 1342840 h 1343060"/>
                <a:gd name="connsiteX3" fmla="*/ 299361 w 398738"/>
                <a:gd name="connsiteY3" fmla="*/ 1340460 h 1343060"/>
                <a:gd name="connsiteX4" fmla="*/ 398694 w 398738"/>
                <a:gd name="connsiteY4" fmla="*/ 643670 h 1343060"/>
                <a:gd name="connsiteX5" fmla="*/ 310584 w 398738"/>
                <a:gd name="connsiteY5" fmla="*/ 1648 h 1343060"/>
                <a:gd name="connsiteX6" fmla="*/ 203019 w 398738"/>
                <a:gd name="connsiteY6" fmla="*/ 0 h 1343060"/>
                <a:gd name="connsiteX0" fmla="*/ 202972 w 398693"/>
                <a:gd name="connsiteY0" fmla="*/ 0 h 1341732"/>
                <a:gd name="connsiteX1" fmla="*/ 0 w 398693"/>
                <a:gd name="connsiteY1" fmla="*/ 639457 h 1341732"/>
                <a:gd name="connsiteX2" fmla="*/ 202599 w 398693"/>
                <a:gd name="connsiteY2" fmla="*/ 1340459 h 1341732"/>
                <a:gd name="connsiteX3" fmla="*/ 299314 w 398693"/>
                <a:gd name="connsiteY3" fmla="*/ 1340460 h 1341732"/>
                <a:gd name="connsiteX4" fmla="*/ 398647 w 398693"/>
                <a:gd name="connsiteY4" fmla="*/ 643670 h 1341732"/>
                <a:gd name="connsiteX5" fmla="*/ 310537 w 398693"/>
                <a:gd name="connsiteY5" fmla="*/ 1648 h 1341732"/>
                <a:gd name="connsiteX6" fmla="*/ 202972 w 398693"/>
                <a:gd name="connsiteY6" fmla="*/ 0 h 134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693" h="1341732">
                  <a:moveTo>
                    <a:pt x="202972" y="0"/>
                  </a:moveTo>
                  <a:cubicBezTo>
                    <a:pt x="112118" y="184638"/>
                    <a:pt x="62" y="416047"/>
                    <a:pt x="0" y="639457"/>
                  </a:cubicBezTo>
                  <a:cubicBezTo>
                    <a:pt x="-62" y="862867"/>
                    <a:pt x="164499" y="1223228"/>
                    <a:pt x="202599" y="1340459"/>
                  </a:cubicBezTo>
                  <a:cubicBezTo>
                    <a:pt x="293268" y="1341009"/>
                    <a:pt x="194457" y="1343025"/>
                    <a:pt x="299314" y="1340460"/>
                  </a:cubicBezTo>
                  <a:cubicBezTo>
                    <a:pt x="347672" y="1230556"/>
                    <a:pt x="396777" y="866805"/>
                    <a:pt x="398647" y="643670"/>
                  </a:cubicBezTo>
                  <a:cubicBezTo>
                    <a:pt x="400517" y="420535"/>
                    <a:pt x="344241" y="114483"/>
                    <a:pt x="310537" y="1648"/>
                  </a:cubicBezTo>
                  <a:lnTo>
                    <a:pt x="202972" y="0"/>
                  </a:lnTo>
                  <a:close/>
                </a:path>
              </a:pathLst>
            </a:cu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707904" y="1427561"/>
              <a:ext cx="792659" cy="797719"/>
              <a:chOff x="3707903" y="1516856"/>
              <a:chExt cx="792659" cy="797719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3707904" y="1516856"/>
                <a:ext cx="783134" cy="399976"/>
              </a:xfrm>
              <a:prstGeom prst="triangle">
                <a:avLst/>
              </a:prstGeom>
              <a:solidFill>
                <a:srgbClr val="FFFF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flipV="1">
                <a:off x="3707903" y="1916888"/>
                <a:ext cx="792659" cy="397687"/>
              </a:xfrm>
              <a:prstGeom prst="triangle">
                <a:avLst/>
              </a:prstGeom>
              <a:solidFill>
                <a:srgbClr val="FFFF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716016" y="1427561"/>
              <a:ext cx="792659" cy="797719"/>
              <a:chOff x="3707903" y="1516856"/>
              <a:chExt cx="792659" cy="797719"/>
            </a:xfrm>
          </p:grpSpPr>
          <p:sp>
            <p:nvSpPr>
              <p:cNvPr id="51" name="Isosceles Triangle 50"/>
              <p:cNvSpPr/>
              <p:nvPr/>
            </p:nvSpPr>
            <p:spPr>
              <a:xfrm>
                <a:off x="3707904" y="1516856"/>
                <a:ext cx="783134" cy="399976"/>
              </a:xfrm>
              <a:prstGeom prst="triangle">
                <a:avLst/>
              </a:prstGeom>
              <a:solidFill>
                <a:srgbClr val="FFFF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 flipV="1">
                <a:off x="3707903" y="1916888"/>
                <a:ext cx="792659" cy="397687"/>
              </a:xfrm>
              <a:prstGeom prst="triangle">
                <a:avLst/>
              </a:prstGeom>
              <a:solidFill>
                <a:srgbClr val="FFFF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572000" y="1501439"/>
              <a:ext cx="146398" cy="649962"/>
              <a:chOff x="4283968" y="1487165"/>
              <a:chExt cx="146398" cy="649962"/>
            </a:xfrm>
          </p:grpSpPr>
          <p:sp>
            <p:nvSpPr>
              <p:cNvPr id="49" name="Parallelogram 48"/>
              <p:cNvSpPr/>
              <p:nvPr/>
            </p:nvSpPr>
            <p:spPr>
              <a:xfrm>
                <a:off x="4286349" y="1487165"/>
                <a:ext cx="144017" cy="324000"/>
              </a:xfrm>
              <a:prstGeom prst="parallelogram">
                <a:avLst/>
              </a:prstGeom>
              <a:solidFill>
                <a:srgbClr val="FFFF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Parallelogram 49"/>
              <p:cNvSpPr/>
              <p:nvPr/>
            </p:nvSpPr>
            <p:spPr>
              <a:xfrm flipH="1">
                <a:off x="4283968" y="1813127"/>
                <a:ext cx="142776" cy="324000"/>
              </a:xfrm>
              <a:prstGeom prst="parallelogram">
                <a:avLst/>
              </a:prstGeom>
              <a:solidFill>
                <a:srgbClr val="FFFF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77975" y="2265207"/>
              <a:ext cx="542960" cy="197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telescope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83768" y="2265207"/>
              <a:ext cx="840661" cy="197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collimating lens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63888" y="2265207"/>
              <a:ext cx="705551" cy="197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beam splitter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24523" y="2265207"/>
              <a:ext cx="815471" cy="197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beam combiner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rc 16"/>
            <p:cNvSpPr/>
            <p:nvPr/>
          </p:nvSpPr>
          <p:spPr>
            <a:xfrm>
              <a:off x="4193184" y="1399406"/>
              <a:ext cx="914400" cy="914400"/>
            </a:xfrm>
            <a:prstGeom prst="arc">
              <a:avLst>
                <a:gd name="adj1" fmla="val 14619058"/>
                <a:gd name="adj2" fmla="val 17719924"/>
              </a:avLst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11960" y="1052736"/>
              <a:ext cx="748614" cy="329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set fringes shift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1325" y="2265207"/>
              <a:ext cx="585017" cy="197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camera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782751" y="1738141"/>
              <a:ext cx="151223" cy="8213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182631" y="1741677"/>
              <a:ext cx="60012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6-Point Star 21"/>
            <p:cNvSpPr/>
            <p:nvPr/>
          </p:nvSpPr>
          <p:spPr>
            <a:xfrm>
              <a:off x="3166765" y="1705571"/>
              <a:ext cx="72000" cy="72000"/>
            </a:xfrm>
            <a:prstGeom prst="star6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93350" y="1397968"/>
              <a:ext cx="1158570" cy="197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calibration source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327634" y="1290593"/>
              <a:ext cx="180020" cy="1209328"/>
            </a:xfrm>
            <a:custGeom>
              <a:avLst/>
              <a:gdLst>
                <a:gd name="connsiteX0" fmla="*/ 176116 w 668573"/>
                <a:gd name="connsiteY0" fmla="*/ 70339 h 1427947"/>
                <a:gd name="connsiteX1" fmla="*/ 269 w 668573"/>
                <a:gd name="connsiteY1" fmla="*/ 641839 h 1427947"/>
                <a:gd name="connsiteX2" fmla="*/ 211285 w 668573"/>
                <a:gd name="connsiteY2" fmla="*/ 1283677 h 1427947"/>
                <a:gd name="connsiteX3" fmla="*/ 351962 w 668573"/>
                <a:gd name="connsiteY3" fmla="*/ 1371600 h 1427947"/>
                <a:gd name="connsiteX4" fmla="*/ 668485 w 668573"/>
                <a:gd name="connsiteY4" fmla="*/ 580292 h 1427947"/>
                <a:gd name="connsiteX5" fmla="*/ 387131 w 668573"/>
                <a:gd name="connsiteY5" fmla="*/ 0 h 1427947"/>
                <a:gd name="connsiteX6" fmla="*/ 387131 w 668573"/>
                <a:gd name="connsiteY6" fmla="*/ 0 h 1427947"/>
                <a:gd name="connsiteX0" fmla="*/ 176116 w 668573"/>
                <a:gd name="connsiteY0" fmla="*/ 70339 h 1427947"/>
                <a:gd name="connsiteX1" fmla="*/ 269 w 668573"/>
                <a:gd name="connsiteY1" fmla="*/ 641839 h 1427947"/>
                <a:gd name="connsiteX2" fmla="*/ 211285 w 668573"/>
                <a:gd name="connsiteY2" fmla="*/ 1283677 h 1427947"/>
                <a:gd name="connsiteX3" fmla="*/ 351962 w 668573"/>
                <a:gd name="connsiteY3" fmla="*/ 1371600 h 1427947"/>
                <a:gd name="connsiteX4" fmla="*/ 668485 w 668573"/>
                <a:gd name="connsiteY4" fmla="*/ 580292 h 1427947"/>
                <a:gd name="connsiteX5" fmla="*/ 387131 w 668573"/>
                <a:gd name="connsiteY5" fmla="*/ 0 h 1427947"/>
                <a:gd name="connsiteX6" fmla="*/ 387131 w 668573"/>
                <a:gd name="connsiteY6" fmla="*/ 0 h 1427947"/>
                <a:gd name="connsiteX7" fmla="*/ 176116 w 668573"/>
                <a:gd name="connsiteY7" fmla="*/ 70339 h 1427947"/>
                <a:gd name="connsiteX0" fmla="*/ 264115 w 668649"/>
                <a:gd name="connsiteY0" fmla="*/ 0 h 1454323"/>
                <a:gd name="connsiteX1" fmla="*/ 345 w 668649"/>
                <a:gd name="connsiteY1" fmla="*/ 668215 h 1454323"/>
                <a:gd name="connsiteX2" fmla="*/ 211361 w 668649"/>
                <a:gd name="connsiteY2" fmla="*/ 1310053 h 1454323"/>
                <a:gd name="connsiteX3" fmla="*/ 352038 w 668649"/>
                <a:gd name="connsiteY3" fmla="*/ 1397976 h 1454323"/>
                <a:gd name="connsiteX4" fmla="*/ 668561 w 668649"/>
                <a:gd name="connsiteY4" fmla="*/ 606668 h 1454323"/>
                <a:gd name="connsiteX5" fmla="*/ 387207 w 668649"/>
                <a:gd name="connsiteY5" fmla="*/ 26376 h 1454323"/>
                <a:gd name="connsiteX6" fmla="*/ 387207 w 668649"/>
                <a:gd name="connsiteY6" fmla="*/ 26376 h 1454323"/>
                <a:gd name="connsiteX7" fmla="*/ 264115 w 668649"/>
                <a:gd name="connsiteY7" fmla="*/ 0 h 1454323"/>
                <a:gd name="connsiteX0" fmla="*/ 141565 w 546099"/>
                <a:gd name="connsiteY0" fmla="*/ 0 h 1453335"/>
                <a:gd name="connsiteX1" fmla="*/ 887 w 546099"/>
                <a:gd name="connsiteY1" fmla="*/ 694592 h 1453335"/>
                <a:gd name="connsiteX2" fmla="*/ 88811 w 546099"/>
                <a:gd name="connsiteY2" fmla="*/ 1310053 h 1453335"/>
                <a:gd name="connsiteX3" fmla="*/ 229488 w 546099"/>
                <a:gd name="connsiteY3" fmla="*/ 1397976 h 1453335"/>
                <a:gd name="connsiteX4" fmla="*/ 546011 w 546099"/>
                <a:gd name="connsiteY4" fmla="*/ 606668 h 1453335"/>
                <a:gd name="connsiteX5" fmla="*/ 264657 w 546099"/>
                <a:gd name="connsiteY5" fmla="*/ 26376 h 1453335"/>
                <a:gd name="connsiteX6" fmla="*/ 264657 w 546099"/>
                <a:gd name="connsiteY6" fmla="*/ 26376 h 1453335"/>
                <a:gd name="connsiteX7" fmla="*/ 141565 w 546099"/>
                <a:gd name="connsiteY7" fmla="*/ 0 h 1453335"/>
                <a:gd name="connsiteX0" fmla="*/ 168838 w 546995"/>
                <a:gd name="connsiteY0" fmla="*/ 26378 h 1426959"/>
                <a:gd name="connsiteX1" fmla="*/ 1783 w 546995"/>
                <a:gd name="connsiteY1" fmla="*/ 668216 h 1426959"/>
                <a:gd name="connsiteX2" fmla="*/ 89707 w 546995"/>
                <a:gd name="connsiteY2" fmla="*/ 1283677 h 1426959"/>
                <a:gd name="connsiteX3" fmla="*/ 230384 w 546995"/>
                <a:gd name="connsiteY3" fmla="*/ 1371600 h 1426959"/>
                <a:gd name="connsiteX4" fmla="*/ 546907 w 546995"/>
                <a:gd name="connsiteY4" fmla="*/ 580292 h 1426959"/>
                <a:gd name="connsiteX5" fmla="*/ 265553 w 546995"/>
                <a:gd name="connsiteY5" fmla="*/ 0 h 1426959"/>
                <a:gd name="connsiteX6" fmla="*/ 265553 w 546995"/>
                <a:gd name="connsiteY6" fmla="*/ 0 h 1426959"/>
                <a:gd name="connsiteX7" fmla="*/ 168838 w 546995"/>
                <a:gd name="connsiteY7" fmla="*/ 26378 h 1426959"/>
                <a:gd name="connsiteX0" fmla="*/ 168838 w 546995"/>
                <a:gd name="connsiteY0" fmla="*/ 26378 h 1426959"/>
                <a:gd name="connsiteX1" fmla="*/ 1783 w 546995"/>
                <a:gd name="connsiteY1" fmla="*/ 668216 h 1426959"/>
                <a:gd name="connsiteX2" fmla="*/ 89707 w 546995"/>
                <a:gd name="connsiteY2" fmla="*/ 1283677 h 1426959"/>
                <a:gd name="connsiteX3" fmla="*/ 230384 w 546995"/>
                <a:gd name="connsiteY3" fmla="*/ 1371600 h 1426959"/>
                <a:gd name="connsiteX4" fmla="*/ 546907 w 546995"/>
                <a:gd name="connsiteY4" fmla="*/ 580292 h 1426959"/>
                <a:gd name="connsiteX5" fmla="*/ 265553 w 546995"/>
                <a:gd name="connsiteY5" fmla="*/ 0 h 1426959"/>
                <a:gd name="connsiteX6" fmla="*/ 265553 w 546995"/>
                <a:gd name="connsiteY6" fmla="*/ 0 h 1426959"/>
                <a:gd name="connsiteX7" fmla="*/ 168838 w 546995"/>
                <a:gd name="connsiteY7" fmla="*/ 26378 h 1426959"/>
                <a:gd name="connsiteX0" fmla="*/ 168838 w 546995"/>
                <a:gd name="connsiteY0" fmla="*/ 26378 h 1408122"/>
                <a:gd name="connsiteX1" fmla="*/ 1783 w 546995"/>
                <a:gd name="connsiteY1" fmla="*/ 668216 h 1408122"/>
                <a:gd name="connsiteX2" fmla="*/ 89707 w 546995"/>
                <a:gd name="connsiteY2" fmla="*/ 1283677 h 1408122"/>
                <a:gd name="connsiteX3" fmla="*/ 230384 w 546995"/>
                <a:gd name="connsiteY3" fmla="*/ 1371600 h 1408122"/>
                <a:gd name="connsiteX4" fmla="*/ 546907 w 546995"/>
                <a:gd name="connsiteY4" fmla="*/ 580292 h 1408122"/>
                <a:gd name="connsiteX5" fmla="*/ 265553 w 546995"/>
                <a:gd name="connsiteY5" fmla="*/ 0 h 1408122"/>
                <a:gd name="connsiteX6" fmla="*/ 265553 w 546995"/>
                <a:gd name="connsiteY6" fmla="*/ 0 h 1408122"/>
                <a:gd name="connsiteX7" fmla="*/ 168838 w 546995"/>
                <a:gd name="connsiteY7" fmla="*/ 26378 h 1408122"/>
                <a:gd name="connsiteX0" fmla="*/ 167303 w 545460"/>
                <a:gd name="connsiteY0" fmla="*/ 26378 h 1427983"/>
                <a:gd name="connsiteX1" fmla="*/ 248 w 545460"/>
                <a:gd name="connsiteY1" fmla="*/ 668216 h 1427983"/>
                <a:gd name="connsiteX2" fmla="*/ 132134 w 545460"/>
                <a:gd name="connsiteY2" fmla="*/ 1362807 h 1427983"/>
                <a:gd name="connsiteX3" fmla="*/ 228849 w 545460"/>
                <a:gd name="connsiteY3" fmla="*/ 1371600 h 1427983"/>
                <a:gd name="connsiteX4" fmla="*/ 545372 w 545460"/>
                <a:gd name="connsiteY4" fmla="*/ 580292 h 1427983"/>
                <a:gd name="connsiteX5" fmla="*/ 264018 w 545460"/>
                <a:gd name="connsiteY5" fmla="*/ 0 h 1427983"/>
                <a:gd name="connsiteX6" fmla="*/ 264018 w 545460"/>
                <a:gd name="connsiteY6" fmla="*/ 0 h 1427983"/>
                <a:gd name="connsiteX7" fmla="*/ 167303 w 545460"/>
                <a:gd name="connsiteY7" fmla="*/ 26378 h 1427983"/>
                <a:gd name="connsiteX0" fmla="*/ 167303 w 422461"/>
                <a:gd name="connsiteY0" fmla="*/ 26378 h 1418874"/>
                <a:gd name="connsiteX1" fmla="*/ 248 w 422461"/>
                <a:gd name="connsiteY1" fmla="*/ 668216 h 1418874"/>
                <a:gd name="connsiteX2" fmla="*/ 132134 w 422461"/>
                <a:gd name="connsiteY2" fmla="*/ 1362807 h 1418874"/>
                <a:gd name="connsiteX3" fmla="*/ 228849 w 422461"/>
                <a:gd name="connsiteY3" fmla="*/ 1371600 h 1418874"/>
                <a:gd name="connsiteX4" fmla="*/ 422280 w 422461"/>
                <a:gd name="connsiteY4" fmla="*/ 703385 h 1418874"/>
                <a:gd name="connsiteX5" fmla="*/ 264018 w 422461"/>
                <a:gd name="connsiteY5" fmla="*/ 0 h 1418874"/>
                <a:gd name="connsiteX6" fmla="*/ 264018 w 422461"/>
                <a:gd name="connsiteY6" fmla="*/ 0 h 1418874"/>
                <a:gd name="connsiteX7" fmla="*/ 167303 w 422461"/>
                <a:gd name="connsiteY7" fmla="*/ 26378 h 1418874"/>
                <a:gd name="connsiteX0" fmla="*/ 167303 w 422461"/>
                <a:gd name="connsiteY0" fmla="*/ 70163 h 1462659"/>
                <a:gd name="connsiteX1" fmla="*/ 248 w 422461"/>
                <a:gd name="connsiteY1" fmla="*/ 712001 h 1462659"/>
                <a:gd name="connsiteX2" fmla="*/ 132134 w 422461"/>
                <a:gd name="connsiteY2" fmla="*/ 1406592 h 1462659"/>
                <a:gd name="connsiteX3" fmla="*/ 228849 w 422461"/>
                <a:gd name="connsiteY3" fmla="*/ 1415385 h 1462659"/>
                <a:gd name="connsiteX4" fmla="*/ 422280 w 422461"/>
                <a:gd name="connsiteY4" fmla="*/ 747170 h 1462659"/>
                <a:gd name="connsiteX5" fmla="*/ 264018 w 422461"/>
                <a:gd name="connsiteY5" fmla="*/ 43785 h 1462659"/>
                <a:gd name="connsiteX6" fmla="*/ 264018 w 422461"/>
                <a:gd name="connsiteY6" fmla="*/ 78954 h 1462659"/>
                <a:gd name="connsiteX7" fmla="*/ 167303 w 422461"/>
                <a:gd name="connsiteY7" fmla="*/ 70163 h 1462659"/>
                <a:gd name="connsiteX0" fmla="*/ 167303 w 422461"/>
                <a:gd name="connsiteY0" fmla="*/ 70163 h 1462659"/>
                <a:gd name="connsiteX1" fmla="*/ 248 w 422461"/>
                <a:gd name="connsiteY1" fmla="*/ 712001 h 1462659"/>
                <a:gd name="connsiteX2" fmla="*/ 132134 w 422461"/>
                <a:gd name="connsiteY2" fmla="*/ 1406592 h 1462659"/>
                <a:gd name="connsiteX3" fmla="*/ 228849 w 422461"/>
                <a:gd name="connsiteY3" fmla="*/ 1415385 h 1462659"/>
                <a:gd name="connsiteX4" fmla="*/ 422280 w 422461"/>
                <a:gd name="connsiteY4" fmla="*/ 747170 h 1462659"/>
                <a:gd name="connsiteX5" fmla="*/ 264018 w 422461"/>
                <a:gd name="connsiteY5" fmla="*/ 43785 h 1462659"/>
                <a:gd name="connsiteX6" fmla="*/ 264018 w 422461"/>
                <a:gd name="connsiteY6" fmla="*/ 78954 h 1462659"/>
                <a:gd name="connsiteX7" fmla="*/ 167303 w 422461"/>
                <a:gd name="connsiteY7" fmla="*/ 70163 h 1462659"/>
                <a:gd name="connsiteX0" fmla="*/ 167303 w 422461"/>
                <a:gd name="connsiteY0" fmla="*/ 70163 h 1415385"/>
                <a:gd name="connsiteX1" fmla="*/ 248 w 422461"/>
                <a:gd name="connsiteY1" fmla="*/ 712001 h 1415385"/>
                <a:gd name="connsiteX2" fmla="*/ 132134 w 422461"/>
                <a:gd name="connsiteY2" fmla="*/ 1406592 h 1415385"/>
                <a:gd name="connsiteX3" fmla="*/ 228849 w 422461"/>
                <a:gd name="connsiteY3" fmla="*/ 1415385 h 1415385"/>
                <a:gd name="connsiteX4" fmla="*/ 422280 w 422461"/>
                <a:gd name="connsiteY4" fmla="*/ 747170 h 1415385"/>
                <a:gd name="connsiteX5" fmla="*/ 264018 w 422461"/>
                <a:gd name="connsiteY5" fmla="*/ 43785 h 1415385"/>
                <a:gd name="connsiteX6" fmla="*/ 264018 w 422461"/>
                <a:gd name="connsiteY6" fmla="*/ 78954 h 1415385"/>
                <a:gd name="connsiteX7" fmla="*/ 167303 w 422461"/>
                <a:gd name="connsiteY7" fmla="*/ 70163 h 1415385"/>
                <a:gd name="connsiteX0" fmla="*/ 167303 w 369789"/>
                <a:gd name="connsiteY0" fmla="*/ 70163 h 1415385"/>
                <a:gd name="connsiteX1" fmla="*/ 248 w 369789"/>
                <a:gd name="connsiteY1" fmla="*/ 712001 h 1415385"/>
                <a:gd name="connsiteX2" fmla="*/ 132134 w 369789"/>
                <a:gd name="connsiteY2" fmla="*/ 1406592 h 1415385"/>
                <a:gd name="connsiteX3" fmla="*/ 228849 w 369789"/>
                <a:gd name="connsiteY3" fmla="*/ 1415385 h 1415385"/>
                <a:gd name="connsiteX4" fmla="*/ 369526 w 369789"/>
                <a:gd name="connsiteY4" fmla="*/ 747170 h 1415385"/>
                <a:gd name="connsiteX5" fmla="*/ 264018 w 369789"/>
                <a:gd name="connsiteY5" fmla="*/ 43785 h 1415385"/>
                <a:gd name="connsiteX6" fmla="*/ 264018 w 369789"/>
                <a:gd name="connsiteY6" fmla="*/ 78954 h 1415385"/>
                <a:gd name="connsiteX7" fmla="*/ 167303 w 369789"/>
                <a:gd name="connsiteY7" fmla="*/ 70163 h 1415385"/>
                <a:gd name="connsiteX0" fmla="*/ 167303 w 369789"/>
                <a:gd name="connsiteY0" fmla="*/ 70163 h 1415385"/>
                <a:gd name="connsiteX1" fmla="*/ 248 w 369789"/>
                <a:gd name="connsiteY1" fmla="*/ 712001 h 1415385"/>
                <a:gd name="connsiteX2" fmla="*/ 132134 w 369789"/>
                <a:gd name="connsiteY2" fmla="*/ 1406592 h 1415385"/>
                <a:gd name="connsiteX3" fmla="*/ 228849 w 369789"/>
                <a:gd name="connsiteY3" fmla="*/ 1415385 h 1415385"/>
                <a:gd name="connsiteX4" fmla="*/ 369526 w 369789"/>
                <a:gd name="connsiteY4" fmla="*/ 747170 h 1415385"/>
                <a:gd name="connsiteX5" fmla="*/ 264018 w 369789"/>
                <a:gd name="connsiteY5" fmla="*/ 43785 h 1415385"/>
                <a:gd name="connsiteX6" fmla="*/ 264018 w 369789"/>
                <a:gd name="connsiteY6" fmla="*/ 78954 h 1415385"/>
                <a:gd name="connsiteX7" fmla="*/ 167303 w 369789"/>
                <a:gd name="connsiteY7" fmla="*/ 70163 h 1415385"/>
                <a:gd name="connsiteX0" fmla="*/ 167303 w 554164"/>
                <a:gd name="connsiteY0" fmla="*/ 67820 h 1413042"/>
                <a:gd name="connsiteX1" fmla="*/ 248 w 554164"/>
                <a:gd name="connsiteY1" fmla="*/ 709658 h 1413042"/>
                <a:gd name="connsiteX2" fmla="*/ 132134 w 554164"/>
                <a:gd name="connsiteY2" fmla="*/ 1404249 h 1413042"/>
                <a:gd name="connsiteX3" fmla="*/ 228849 w 554164"/>
                <a:gd name="connsiteY3" fmla="*/ 1413042 h 1413042"/>
                <a:gd name="connsiteX4" fmla="*/ 369526 w 554164"/>
                <a:gd name="connsiteY4" fmla="*/ 744827 h 1413042"/>
                <a:gd name="connsiteX5" fmla="*/ 264018 w 554164"/>
                <a:gd name="connsiteY5" fmla="*/ 41442 h 1413042"/>
                <a:gd name="connsiteX6" fmla="*/ 554164 w 554164"/>
                <a:gd name="connsiteY6" fmla="*/ 85404 h 1413042"/>
                <a:gd name="connsiteX7" fmla="*/ 167303 w 554164"/>
                <a:gd name="connsiteY7" fmla="*/ 67820 h 1413042"/>
                <a:gd name="connsiteX0" fmla="*/ 167303 w 558682"/>
                <a:gd name="connsiteY0" fmla="*/ 0 h 1345222"/>
                <a:gd name="connsiteX1" fmla="*/ 248 w 558682"/>
                <a:gd name="connsiteY1" fmla="*/ 641838 h 1345222"/>
                <a:gd name="connsiteX2" fmla="*/ 132134 w 558682"/>
                <a:gd name="connsiteY2" fmla="*/ 1336429 h 1345222"/>
                <a:gd name="connsiteX3" fmla="*/ 228849 w 558682"/>
                <a:gd name="connsiteY3" fmla="*/ 1345222 h 1345222"/>
                <a:gd name="connsiteX4" fmla="*/ 369526 w 558682"/>
                <a:gd name="connsiteY4" fmla="*/ 677007 h 1345222"/>
                <a:gd name="connsiteX5" fmla="*/ 554164 w 558682"/>
                <a:gd name="connsiteY5" fmla="*/ 17584 h 1345222"/>
                <a:gd name="connsiteX6" fmla="*/ 167303 w 558682"/>
                <a:gd name="connsiteY6" fmla="*/ 0 h 1345222"/>
                <a:gd name="connsiteX0" fmla="*/ 167303 w 373047"/>
                <a:gd name="connsiteY0" fmla="*/ 0 h 1345222"/>
                <a:gd name="connsiteX1" fmla="*/ 248 w 373047"/>
                <a:gd name="connsiteY1" fmla="*/ 641838 h 1345222"/>
                <a:gd name="connsiteX2" fmla="*/ 132134 w 373047"/>
                <a:gd name="connsiteY2" fmla="*/ 1336429 h 1345222"/>
                <a:gd name="connsiteX3" fmla="*/ 228849 w 373047"/>
                <a:gd name="connsiteY3" fmla="*/ 1345222 h 1345222"/>
                <a:gd name="connsiteX4" fmla="*/ 369526 w 373047"/>
                <a:gd name="connsiteY4" fmla="*/ 677007 h 1345222"/>
                <a:gd name="connsiteX5" fmla="*/ 316772 w 373047"/>
                <a:gd name="connsiteY5" fmla="*/ 17584 h 1345222"/>
                <a:gd name="connsiteX6" fmla="*/ 167303 w 373047"/>
                <a:gd name="connsiteY6" fmla="*/ 0 h 1345222"/>
                <a:gd name="connsiteX0" fmla="*/ 167303 w 373047"/>
                <a:gd name="connsiteY0" fmla="*/ 0 h 1345222"/>
                <a:gd name="connsiteX1" fmla="*/ 248 w 373047"/>
                <a:gd name="connsiteY1" fmla="*/ 641838 h 1345222"/>
                <a:gd name="connsiteX2" fmla="*/ 132134 w 373047"/>
                <a:gd name="connsiteY2" fmla="*/ 1336429 h 1345222"/>
                <a:gd name="connsiteX3" fmla="*/ 228849 w 373047"/>
                <a:gd name="connsiteY3" fmla="*/ 1345222 h 1345222"/>
                <a:gd name="connsiteX4" fmla="*/ 369526 w 373047"/>
                <a:gd name="connsiteY4" fmla="*/ 677007 h 1345222"/>
                <a:gd name="connsiteX5" fmla="*/ 316772 w 373047"/>
                <a:gd name="connsiteY5" fmla="*/ 8792 h 1345222"/>
                <a:gd name="connsiteX6" fmla="*/ 167303 w 373047"/>
                <a:gd name="connsiteY6" fmla="*/ 0 h 1345222"/>
                <a:gd name="connsiteX0" fmla="*/ 167303 w 357368"/>
                <a:gd name="connsiteY0" fmla="*/ 0 h 1345222"/>
                <a:gd name="connsiteX1" fmla="*/ 248 w 357368"/>
                <a:gd name="connsiteY1" fmla="*/ 641838 h 1345222"/>
                <a:gd name="connsiteX2" fmla="*/ 132134 w 357368"/>
                <a:gd name="connsiteY2" fmla="*/ 1336429 h 1345222"/>
                <a:gd name="connsiteX3" fmla="*/ 228849 w 357368"/>
                <a:gd name="connsiteY3" fmla="*/ 1345222 h 1345222"/>
                <a:gd name="connsiteX4" fmla="*/ 351942 w 357368"/>
                <a:gd name="connsiteY4" fmla="*/ 562707 h 1345222"/>
                <a:gd name="connsiteX5" fmla="*/ 316772 w 357368"/>
                <a:gd name="connsiteY5" fmla="*/ 8792 h 1345222"/>
                <a:gd name="connsiteX6" fmla="*/ 167303 w 357368"/>
                <a:gd name="connsiteY6" fmla="*/ 0 h 1345222"/>
                <a:gd name="connsiteX0" fmla="*/ 167303 w 353771"/>
                <a:gd name="connsiteY0" fmla="*/ 0 h 1345222"/>
                <a:gd name="connsiteX1" fmla="*/ 248 w 353771"/>
                <a:gd name="connsiteY1" fmla="*/ 641838 h 1345222"/>
                <a:gd name="connsiteX2" fmla="*/ 132134 w 353771"/>
                <a:gd name="connsiteY2" fmla="*/ 1336429 h 1345222"/>
                <a:gd name="connsiteX3" fmla="*/ 281603 w 353771"/>
                <a:gd name="connsiteY3" fmla="*/ 1345222 h 1345222"/>
                <a:gd name="connsiteX4" fmla="*/ 351942 w 353771"/>
                <a:gd name="connsiteY4" fmla="*/ 562707 h 1345222"/>
                <a:gd name="connsiteX5" fmla="*/ 316772 w 353771"/>
                <a:gd name="connsiteY5" fmla="*/ 8792 h 1345222"/>
                <a:gd name="connsiteX6" fmla="*/ 167303 w 353771"/>
                <a:gd name="connsiteY6" fmla="*/ 0 h 1345222"/>
                <a:gd name="connsiteX0" fmla="*/ 167134 w 353602"/>
                <a:gd name="connsiteY0" fmla="*/ 0 h 1345222"/>
                <a:gd name="connsiteX1" fmla="*/ 79 w 353602"/>
                <a:gd name="connsiteY1" fmla="*/ 641838 h 1345222"/>
                <a:gd name="connsiteX2" fmla="*/ 184719 w 353602"/>
                <a:gd name="connsiteY2" fmla="*/ 1336429 h 1345222"/>
                <a:gd name="connsiteX3" fmla="*/ 281434 w 353602"/>
                <a:gd name="connsiteY3" fmla="*/ 1345222 h 1345222"/>
                <a:gd name="connsiteX4" fmla="*/ 351773 w 353602"/>
                <a:gd name="connsiteY4" fmla="*/ 562707 h 1345222"/>
                <a:gd name="connsiteX5" fmla="*/ 316603 w 353602"/>
                <a:gd name="connsiteY5" fmla="*/ 8792 h 1345222"/>
                <a:gd name="connsiteX6" fmla="*/ 167134 w 353602"/>
                <a:gd name="connsiteY6" fmla="*/ 0 h 1345222"/>
                <a:gd name="connsiteX0" fmla="*/ 167134 w 396195"/>
                <a:gd name="connsiteY0" fmla="*/ 0 h 1345222"/>
                <a:gd name="connsiteX1" fmla="*/ 79 w 396195"/>
                <a:gd name="connsiteY1" fmla="*/ 641838 h 1345222"/>
                <a:gd name="connsiteX2" fmla="*/ 184719 w 396195"/>
                <a:gd name="connsiteY2" fmla="*/ 1336429 h 1345222"/>
                <a:gd name="connsiteX3" fmla="*/ 281434 w 396195"/>
                <a:gd name="connsiteY3" fmla="*/ 1345222 h 1345222"/>
                <a:gd name="connsiteX4" fmla="*/ 395734 w 396195"/>
                <a:gd name="connsiteY4" fmla="*/ 677007 h 1345222"/>
                <a:gd name="connsiteX5" fmla="*/ 316603 w 396195"/>
                <a:gd name="connsiteY5" fmla="*/ 8792 h 1345222"/>
                <a:gd name="connsiteX6" fmla="*/ 167134 w 396195"/>
                <a:gd name="connsiteY6" fmla="*/ 0 h 1345222"/>
                <a:gd name="connsiteX0" fmla="*/ 167134 w 396195"/>
                <a:gd name="connsiteY0" fmla="*/ 0 h 1345403"/>
                <a:gd name="connsiteX1" fmla="*/ 79 w 396195"/>
                <a:gd name="connsiteY1" fmla="*/ 641838 h 1345403"/>
                <a:gd name="connsiteX2" fmla="*/ 184719 w 396195"/>
                <a:gd name="connsiteY2" fmla="*/ 1345221 h 1345403"/>
                <a:gd name="connsiteX3" fmla="*/ 281434 w 396195"/>
                <a:gd name="connsiteY3" fmla="*/ 1345222 h 1345403"/>
                <a:gd name="connsiteX4" fmla="*/ 395734 w 396195"/>
                <a:gd name="connsiteY4" fmla="*/ 677007 h 1345403"/>
                <a:gd name="connsiteX5" fmla="*/ 316603 w 396195"/>
                <a:gd name="connsiteY5" fmla="*/ 8792 h 1345403"/>
                <a:gd name="connsiteX6" fmla="*/ 167134 w 396195"/>
                <a:gd name="connsiteY6" fmla="*/ 0 h 1345403"/>
                <a:gd name="connsiteX0" fmla="*/ 167134 w 396195"/>
                <a:gd name="connsiteY0" fmla="*/ 0 h 1347284"/>
                <a:gd name="connsiteX1" fmla="*/ 79 w 396195"/>
                <a:gd name="connsiteY1" fmla="*/ 641838 h 1347284"/>
                <a:gd name="connsiteX2" fmla="*/ 184719 w 396195"/>
                <a:gd name="connsiteY2" fmla="*/ 1345221 h 1347284"/>
                <a:gd name="connsiteX3" fmla="*/ 281434 w 396195"/>
                <a:gd name="connsiteY3" fmla="*/ 1345222 h 1347284"/>
                <a:gd name="connsiteX4" fmla="*/ 395734 w 396195"/>
                <a:gd name="connsiteY4" fmla="*/ 677007 h 1347284"/>
                <a:gd name="connsiteX5" fmla="*/ 316603 w 396195"/>
                <a:gd name="connsiteY5" fmla="*/ 8792 h 1347284"/>
                <a:gd name="connsiteX6" fmla="*/ 167134 w 396195"/>
                <a:gd name="connsiteY6" fmla="*/ 0 h 1347284"/>
                <a:gd name="connsiteX0" fmla="*/ 167134 w 396195"/>
                <a:gd name="connsiteY0" fmla="*/ 0 h 1346494"/>
                <a:gd name="connsiteX1" fmla="*/ 79 w 396195"/>
                <a:gd name="connsiteY1" fmla="*/ 641838 h 1346494"/>
                <a:gd name="connsiteX2" fmla="*/ 184719 w 396195"/>
                <a:gd name="connsiteY2" fmla="*/ 1345221 h 1346494"/>
                <a:gd name="connsiteX3" fmla="*/ 281434 w 396195"/>
                <a:gd name="connsiteY3" fmla="*/ 1345222 h 1346494"/>
                <a:gd name="connsiteX4" fmla="*/ 395734 w 396195"/>
                <a:gd name="connsiteY4" fmla="*/ 677007 h 1346494"/>
                <a:gd name="connsiteX5" fmla="*/ 316603 w 396195"/>
                <a:gd name="connsiteY5" fmla="*/ 8792 h 1346494"/>
                <a:gd name="connsiteX6" fmla="*/ 167134 w 396195"/>
                <a:gd name="connsiteY6" fmla="*/ 0 h 1346494"/>
                <a:gd name="connsiteX0" fmla="*/ 167134 w 396029"/>
                <a:gd name="connsiteY0" fmla="*/ 0 h 1346494"/>
                <a:gd name="connsiteX1" fmla="*/ 79 w 396029"/>
                <a:gd name="connsiteY1" fmla="*/ 641838 h 1346494"/>
                <a:gd name="connsiteX2" fmla="*/ 184719 w 396029"/>
                <a:gd name="connsiteY2" fmla="*/ 1345221 h 1346494"/>
                <a:gd name="connsiteX3" fmla="*/ 281434 w 396029"/>
                <a:gd name="connsiteY3" fmla="*/ 1345222 h 1346494"/>
                <a:gd name="connsiteX4" fmla="*/ 395734 w 396029"/>
                <a:gd name="connsiteY4" fmla="*/ 677007 h 1346494"/>
                <a:gd name="connsiteX5" fmla="*/ 310616 w 396029"/>
                <a:gd name="connsiteY5" fmla="*/ 4029 h 1346494"/>
                <a:gd name="connsiteX6" fmla="*/ 167134 w 396029"/>
                <a:gd name="connsiteY6" fmla="*/ 0 h 1346494"/>
                <a:gd name="connsiteX0" fmla="*/ 167134 w 399007"/>
                <a:gd name="connsiteY0" fmla="*/ 0 h 1346494"/>
                <a:gd name="connsiteX1" fmla="*/ 79 w 399007"/>
                <a:gd name="connsiteY1" fmla="*/ 641838 h 1346494"/>
                <a:gd name="connsiteX2" fmla="*/ 184719 w 399007"/>
                <a:gd name="connsiteY2" fmla="*/ 1345221 h 1346494"/>
                <a:gd name="connsiteX3" fmla="*/ 281434 w 399007"/>
                <a:gd name="connsiteY3" fmla="*/ 1345222 h 1346494"/>
                <a:gd name="connsiteX4" fmla="*/ 398726 w 399007"/>
                <a:gd name="connsiteY4" fmla="*/ 646051 h 1346494"/>
                <a:gd name="connsiteX5" fmla="*/ 310616 w 399007"/>
                <a:gd name="connsiteY5" fmla="*/ 4029 h 1346494"/>
                <a:gd name="connsiteX6" fmla="*/ 167134 w 399007"/>
                <a:gd name="connsiteY6" fmla="*/ 0 h 1346494"/>
                <a:gd name="connsiteX0" fmla="*/ 203020 w 398976"/>
                <a:gd name="connsiteY0" fmla="*/ 0 h 1344113"/>
                <a:gd name="connsiteX1" fmla="*/ 48 w 398976"/>
                <a:gd name="connsiteY1" fmla="*/ 639457 h 1344113"/>
                <a:gd name="connsiteX2" fmla="*/ 184688 w 398976"/>
                <a:gd name="connsiteY2" fmla="*/ 1342840 h 1344113"/>
                <a:gd name="connsiteX3" fmla="*/ 281403 w 398976"/>
                <a:gd name="connsiteY3" fmla="*/ 1342841 h 1344113"/>
                <a:gd name="connsiteX4" fmla="*/ 398695 w 398976"/>
                <a:gd name="connsiteY4" fmla="*/ 643670 h 1344113"/>
                <a:gd name="connsiteX5" fmla="*/ 310585 w 398976"/>
                <a:gd name="connsiteY5" fmla="*/ 1648 h 1344113"/>
                <a:gd name="connsiteX6" fmla="*/ 203020 w 398976"/>
                <a:gd name="connsiteY6" fmla="*/ 0 h 1344113"/>
                <a:gd name="connsiteX0" fmla="*/ 203019 w 398738"/>
                <a:gd name="connsiteY0" fmla="*/ 0 h 1343060"/>
                <a:gd name="connsiteX1" fmla="*/ 47 w 398738"/>
                <a:gd name="connsiteY1" fmla="*/ 639457 h 1343060"/>
                <a:gd name="connsiteX2" fmla="*/ 184687 w 398738"/>
                <a:gd name="connsiteY2" fmla="*/ 1342840 h 1343060"/>
                <a:gd name="connsiteX3" fmla="*/ 299361 w 398738"/>
                <a:gd name="connsiteY3" fmla="*/ 1340460 h 1343060"/>
                <a:gd name="connsiteX4" fmla="*/ 398694 w 398738"/>
                <a:gd name="connsiteY4" fmla="*/ 643670 h 1343060"/>
                <a:gd name="connsiteX5" fmla="*/ 310584 w 398738"/>
                <a:gd name="connsiteY5" fmla="*/ 1648 h 1343060"/>
                <a:gd name="connsiteX6" fmla="*/ 203019 w 398738"/>
                <a:gd name="connsiteY6" fmla="*/ 0 h 1343060"/>
                <a:gd name="connsiteX0" fmla="*/ 202972 w 398693"/>
                <a:gd name="connsiteY0" fmla="*/ 0 h 1341732"/>
                <a:gd name="connsiteX1" fmla="*/ 0 w 398693"/>
                <a:gd name="connsiteY1" fmla="*/ 639457 h 1341732"/>
                <a:gd name="connsiteX2" fmla="*/ 202599 w 398693"/>
                <a:gd name="connsiteY2" fmla="*/ 1340459 h 1341732"/>
                <a:gd name="connsiteX3" fmla="*/ 299314 w 398693"/>
                <a:gd name="connsiteY3" fmla="*/ 1340460 h 1341732"/>
                <a:gd name="connsiteX4" fmla="*/ 398647 w 398693"/>
                <a:gd name="connsiteY4" fmla="*/ 643670 h 1341732"/>
                <a:gd name="connsiteX5" fmla="*/ 310537 w 398693"/>
                <a:gd name="connsiteY5" fmla="*/ 1648 h 1341732"/>
                <a:gd name="connsiteX6" fmla="*/ 202972 w 398693"/>
                <a:gd name="connsiteY6" fmla="*/ 0 h 134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693" h="1341732">
                  <a:moveTo>
                    <a:pt x="202972" y="0"/>
                  </a:moveTo>
                  <a:cubicBezTo>
                    <a:pt x="112118" y="184638"/>
                    <a:pt x="62" y="416047"/>
                    <a:pt x="0" y="639457"/>
                  </a:cubicBezTo>
                  <a:cubicBezTo>
                    <a:pt x="-62" y="862867"/>
                    <a:pt x="164499" y="1223228"/>
                    <a:pt x="202599" y="1340459"/>
                  </a:cubicBezTo>
                  <a:cubicBezTo>
                    <a:pt x="293268" y="1341009"/>
                    <a:pt x="194457" y="1343025"/>
                    <a:pt x="299314" y="1340460"/>
                  </a:cubicBezTo>
                  <a:cubicBezTo>
                    <a:pt x="347672" y="1230556"/>
                    <a:pt x="396777" y="866805"/>
                    <a:pt x="398647" y="643670"/>
                  </a:cubicBezTo>
                  <a:cubicBezTo>
                    <a:pt x="400517" y="420535"/>
                    <a:pt x="344241" y="114483"/>
                    <a:pt x="310537" y="1648"/>
                  </a:cubicBezTo>
                  <a:lnTo>
                    <a:pt x="202972" y="0"/>
                  </a:lnTo>
                  <a:close/>
                </a:path>
              </a:pathLst>
            </a:cu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76363" y="1331243"/>
              <a:ext cx="41921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71600" y="2436143"/>
              <a:ext cx="41921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478756" y="1895476"/>
              <a:ext cx="1535907" cy="533399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81188" y="1336006"/>
              <a:ext cx="1533475" cy="607094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 descr="D:\Projects\Eyal\2apertures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72498" y="1585755"/>
              <a:ext cx="865135" cy="469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3072540" y="1915264"/>
              <a:ext cx="745473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293769" y="2008973"/>
              <a:ext cx="612000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316272" y="1650161"/>
              <a:ext cx="612000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933974" y="1820271"/>
              <a:ext cx="382298" cy="195854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905375" y="1641475"/>
              <a:ext cx="508000" cy="29210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899471" y="1738139"/>
              <a:ext cx="517230" cy="26948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799042" y="1644466"/>
              <a:ext cx="517230" cy="26948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392160" y="1924050"/>
              <a:ext cx="180000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392160" y="1744489"/>
              <a:ext cx="180000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237619" y="2265207"/>
              <a:ext cx="618531" cy="197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delay glass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40152" y="1052736"/>
              <a:ext cx="845744" cy="329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complimentary</a:t>
              </a:r>
              <a:br>
                <a:rPr lang="en-US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aperture images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Arc 40"/>
            <p:cNvSpPr/>
            <p:nvPr/>
          </p:nvSpPr>
          <p:spPr>
            <a:xfrm>
              <a:off x="4650136" y="1399406"/>
              <a:ext cx="914400" cy="914400"/>
            </a:xfrm>
            <a:prstGeom prst="arc">
              <a:avLst>
                <a:gd name="adj1" fmla="val 14619058"/>
                <a:gd name="adj2" fmla="val 17719924"/>
              </a:avLst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08181" y="1052736"/>
              <a:ext cx="720080" cy="329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set fringes density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562441" y="1690361"/>
              <a:ext cx="45719" cy="272117"/>
            </a:xfrm>
            <a:custGeom>
              <a:avLst/>
              <a:gdLst>
                <a:gd name="connsiteX0" fmla="*/ 176116 w 668573"/>
                <a:gd name="connsiteY0" fmla="*/ 70339 h 1427947"/>
                <a:gd name="connsiteX1" fmla="*/ 269 w 668573"/>
                <a:gd name="connsiteY1" fmla="*/ 641839 h 1427947"/>
                <a:gd name="connsiteX2" fmla="*/ 211285 w 668573"/>
                <a:gd name="connsiteY2" fmla="*/ 1283677 h 1427947"/>
                <a:gd name="connsiteX3" fmla="*/ 351962 w 668573"/>
                <a:gd name="connsiteY3" fmla="*/ 1371600 h 1427947"/>
                <a:gd name="connsiteX4" fmla="*/ 668485 w 668573"/>
                <a:gd name="connsiteY4" fmla="*/ 580292 h 1427947"/>
                <a:gd name="connsiteX5" fmla="*/ 387131 w 668573"/>
                <a:gd name="connsiteY5" fmla="*/ 0 h 1427947"/>
                <a:gd name="connsiteX6" fmla="*/ 387131 w 668573"/>
                <a:gd name="connsiteY6" fmla="*/ 0 h 1427947"/>
                <a:gd name="connsiteX0" fmla="*/ 176116 w 668573"/>
                <a:gd name="connsiteY0" fmla="*/ 70339 h 1427947"/>
                <a:gd name="connsiteX1" fmla="*/ 269 w 668573"/>
                <a:gd name="connsiteY1" fmla="*/ 641839 h 1427947"/>
                <a:gd name="connsiteX2" fmla="*/ 211285 w 668573"/>
                <a:gd name="connsiteY2" fmla="*/ 1283677 h 1427947"/>
                <a:gd name="connsiteX3" fmla="*/ 351962 w 668573"/>
                <a:gd name="connsiteY3" fmla="*/ 1371600 h 1427947"/>
                <a:gd name="connsiteX4" fmla="*/ 668485 w 668573"/>
                <a:gd name="connsiteY4" fmla="*/ 580292 h 1427947"/>
                <a:gd name="connsiteX5" fmla="*/ 387131 w 668573"/>
                <a:gd name="connsiteY5" fmla="*/ 0 h 1427947"/>
                <a:gd name="connsiteX6" fmla="*/ 387131 w 668573"/>
                <a:gd name="connsiteY6" fmla="*/ 0 h 1427947"/>
                <a:gd name="connsiteX7" fmla="*/ 176116 w 668573"/>
                <a:gd name="connsiteY7" fmla="*/ 70339 h 1427947"/>
                <a:gd name="connsiteX0" fmla="*/ 264115 w 668649"/>
                <a:gd name="connsiteY0" fmla="*/ 0 h 1454323"/>
                <a:gd name="connsiteX1" fmla="*/ 345 w 668649"/>
                <a:gd name="connsiteY1" fmla="*/ 668215 h 1454323"/>
                <a:gd name="connsiteX2" fmla="*/ 211361 w 668649"/>
                <a:gd name="connsiteY2" fmla="*/ 1310053 h 1454323"/>
                <a:gd name="connsiteX3" fmla="*/ 352038 w 668649"/>
                <a:gd name="connsiteY3" fmla="*/ 1397976 h 1454323"/>
                <a:gd name="connsiteX4" fmla="*/ 668561 w 668649"/>
                <a:gd name="connsiteY4" fmla="*/ 606668 h 1454323"/>
                <a:gd name="connsiteX5" fmla="*/ 387207 w 668649"/>
                <a:gd name="connsiteY5" fmla="*/ 26376 h 1454323"/>
                <a:gd name="connsiteX6" fmla="*/ 387207 w 668649"/>
                <a:gd name="connsiteY6" fmla="*/ 26376 h 1454323"/>
                <a:gd name="connsiteX7" fmla="*/ 264115 w 668649"/>
                <a:gd name="connsiteY7" fmla="*/ 0 h 1454323"/>
                <a:gd name="connsiteX0" fmla="*/ 141565 w 546099"/>
                <a:gd name="connsiteY0" fmla="*/ 0 h 1453335"/>
                <a:gd name="connsiteX1" fmla="*/ 887 w 546099"/>
                <a:gd name="connsiteY1" fmla="*/ 694592 h 1453335"/>
                <a:gd name="connsiteX2" fmla="*/ 88811 w 546099"/>
                <a:gd name="connsiteY2" fmla="*/ 1310053 h 1453335"/>
                <a:gd name="connsiteX3" fmla="*/ 229488 w 546099"/>
                <a:gd name="connsiteY3" fmla="*/ 1397976 h 1453335"/>
                <a:gd name="connsiteX4" fmla="*/ 546011 w 546099"/>
                <a:gd name="connsiteY4" fmla="*/ 606668 h 1453335"/>
                <a:gd name="connsiteX5" fmla="*/ 264657 w 546099"/>
                <a:gd name="connsiteY5" fmla="*/ 26376 h 1453335"/>
                <a:gd name="connsiteX6" fmla="*/ 264657 w 546099"/>
                <a:gd name="connsiteY6" fmla="*/ 26376 h 1453335"/>
                <a:gd name="connsiteX7" fmla="*/ 141565 w 546099"/>
                <a:gd name="connsiteY7" fmla="*/ 0 h 1453335"/>
                <a:gd name="connsiteX0" fmla="*/ 168838 w 546995"/>
                <a:gd name="connsiteY0" fmla="*/ 26378 h 1426959"/>
                <a:gd name="connsiteX1" fmla="*/ 1783 w 546995"/>
                <a:gd name="connsiteY1" fmla="*/ 668216 h 1426959"/>
                <a:gd name="connsiteX2" fmla="*/ 89707 w 546995"/>
                <a:gd name="connsiteY2" fmla="*/ 1283677 h 1426959"/>
                <a:gd name="connsiteX3" fmla="*/ 230384 w 546995"/>
                <a:gd name="connsiteY3" fmla="*/ 1371600 h 1426959"/>
                <a:gd name="connsiteX4" fmla="*/ 546907 w 546995"/>
                <a:gd name="connsiteY4" fmla="*/ 580292 h 1426959"/>
                <a:gd name="connsiteX5" fmla="*/ 265553 w 546995"/>
                <a:gd name="connsiteY5" fmla="*/ 0 h 1426959"/>
                <a:gd name="connsiteX6" fmla="*/ 265553 w 546995"/>
                <a:gd name="connsiteY6" fmla="*/ 0 h 1426959"/>
                <a:gd name="connsiteX7" fmla="*/ 168838 w 546995"/>
                <a:gd name="connsiteY7" fmla="*/ 26378 h 1426959"/>
                <a:gd name="connsiteX0" fmla="*/ 168838 w 546995"/>
                <a:gd name="connsiteY0" fmla="*/ 26378 h 1426959"/>
                <a:gd name="connsiteX1" fmla="*/ 1783 w 546995"/>
                <a:gd name="connsiteY1" fmla="*/ 668216 h 1426959"/>
                <a:gd name="connsiteX2" fmla="*/ 89707 w 546995"/>
                <a:gd name="connsiteY2" fmla="*/ 1283677 h 1426959"/>
                <a:gd name="connsiteX3" fmla="*/ 230384 w 546995"/>
                <a:gd name="connsiteY3" fmla="*/ 1371600 h 1426959"/>
                <a:gd name="connsiteX4" fmla="*/ 546907 w 546995"/>
                <a:gd name="connsiteY4" fmla="*/ 580292 h 1426959"/>
                <a:gd name="connsiteX5" fmla="*/ 265553 w 546995"/>
                <a:gd name="connsiteY5" fmla="*/ 0 h 1426959"/>
                <a:gd name="connsiteX6" fmla="*/ 265553 w 546995"/>
                <a:gd name="connsiteY6" fmla="*/ 0 h 1426959"/>
                <a:gd name="connsiteX7" fmla="*/ 168838 w 546995"/>
                <a:gd name="connsiteY7" fmla="*/ 26378 h 1426959"/>
                <a:gd name="connsiteX0" fmla="*/ 168838 w 546995"/>
                <a:gd name="connsiteY0" fmla="*/ 26378 h 1408122"/>
                <a:gd name="connsiteX1" fmla="*/ 1783 w 546995"/>
                <a:gd name="connsiteY1" fmla="*/ 668216 h 1408122"/>
                <a:gd name="connsiteX2" fmla="*/ 89707 w 546995"/>
                <a:gd name="connsiteY2" fmla="*/ 1283677 h 1408122"/>
                <a:gd name="connsiteX3" fmla="*/ 230384 w 546995"/>
                <a:gd name="connsiteY3" fmla="*/ 1371600 h 1408122"/>
                <a:gd name="connsiteX4" fmla="*/ 546907 w 546995"/>
                <a:gd name="connsiteY4" fmla="*/ 580292 h 1408122"/>
                <a:gd name="connsiteX5" fmla="*/ 265553 w 546995"/>
                <a:gd name="connsiteY5" fmla="*/ 0 h 1408122"/>
                <a:gd name="connsiteX6" fmla="*/ 265553 w 546995"/>
                <a:gd name="connsiteY6" fmla="*/ 0 h 1408122"/>
                <a:gd name="connsiteX7" fmla="*/ 168838 w 546995"/>
                <a:gd name="connsiteY7" fmla="*/ 26378 h 1408122"/>
                <a:gd name="connsiteX0" fmla="*/ 167303 w 545460"/>
                <a:gd name="connsiteY0" fmla="*/ 26378 h 1427983"/>
                <a:gd name="connsiteX1" fmla="*/ 248 w 545460"/>
                <a:gd name="connsiteY1" fmla="*/ 668216 h 1427983"/>
                <a:gd name="connsiteX2" fmla="*/ 132134 w 545460"/>
                <a:gd name="connsiteY2" fmla="*/ 1362807 h 1427983"/>
                <a:gd name="connsiteX3" fmla="*/ 228849 w 545460"/>
                <a:gd name="connsiteY3" fmla="*/ 1371600 h 1427983"/>
                <a:gd name="connsiteX4" fmla="*/ 545372 w 545460"/>
                <a:gd name="connsiteY4" fmla="*/ 580292 h 1427983"/>
                <a:gd name="connsiteX5" fmla="*/ 264018 w 545460"/>
                <a:gd name="connsiteY5" fmla="*/ 0 h 1427983"/>
                <a:gd name="connsiteX6" fmla="*/ 264018 w 545460"/>
                <a:gd name="connsiteY6" fmla="*/ 0 h 1427983"/>
                <a:gd name="connsiteX7" fmla="*/ 167303 w 545460"/>
                <a:gd name="connsiteY7" fmla="*/ 26378 h 1427983"/>
                <a:gd name="connsiteX0" fmla="*/ 167303 w 422461"/>
                <a:gd name="connsiteY0" fmla="*/ 26378 h 1418874"/>
                <a:gd name="connsiteX1" fmla="*/ 248 w 422461"/>
                <a:gd name="connsiteY1" fmla="*/ 668216 h 1418874"/>
                <a:gd name="connsiteX2" fmla="*/ 132134 w 422461"/>
                <a:gd name="connsiteY2" fmla="*/ 1362807 h 1418874"/>
                <a:gd name="connsiteX3" fmla="*/ 228849 w 422461"/>
                <a:gd name="connsiteY3" fmla="*/ 1371600 h 1418874"/>
                <a:gd name="connsiteX4" fmla="*/ 422280 w 422461"/>
                <a:gd name="connsiteY4" fmla="*/ 703385 h 1418874"/>
                <a:gd name="connsiteX5" fmla="*/ 264018 w 422461"/>
                <a:gd name="connsiteY5" fmla="*/ 0 h 1418874"/>
                <a:gd name="connsiteX6" fmla="*/ 264018 w 422461"/>
                <a:gd name="connsiteY6" fmla="*/ 0 h 1418874"/>
                <a:gd name="connsiteX7" fmla="*/ 167303 w 422461"/>
                <a:gd name="connsiteY7" fmla="*/ 26378 h 1418874"/>
                <a:gd name="connsiteX0" fmla="*/ 167303 w 422461"/>
                <a:gd name="connsiteY0" fmla="*/ 70163 h 1462659"/>
                <a:gd name="connsiteX1" fmla="*/ 248 w 422461"/>
                <a:gd name="connsiteY1" fmla="*/ 712001 h 1462659"/>
                <a:gd name="connsiteX2" fmla="*/ 132134 w 422461"/>
                <a:gd name="connsiteY2" fmla="*/ 1406592 h 1462659"/>
                <a:gd name="connsiteX3" fmla="*/ 228849 w 422461"/>
                <a:gd name="connsiteY3" fmla="*/ 1415385 h 1462659"/>
                <a:gd name="connsiteX4" fmla="*/ 422280 w 422461"/>
                <a:gd name="connsiteY4" fmla="*/ 747170 h 1462659"/>
                <a:gd name="connsiteX5" fmla="*/ 264018 w 422461"/>
                <a:gd name="connsiteY5" fmla="*/ 43785 h 1462659"/>
                <a:gd name="connsiteX6" fmla="*/ 264018 w 422461"/>
                <a:gd name="connsiteY6" fmla="*/ 78954 h 1462659"/>
                <a:gd name="connsiteX7" fmla="*/ 167303 w 422461"/>
                <a:gd name="connsiteY7" fmla="*/ 70163 h 1462659"/>
                <a:gd name="connsiteX0" fmla="*/ 167303 w 422461"/>
                <a:gd name="connsiteY0" fmla="*/ 70163 h 1462659"/>
                <a:gd name="connsiteX1" fmla="*/ 248 w 422461"/>
                <a:gd name="connsiteY1" fmla="*/ 712001 h 1462659"/>
                <a:gd name="connsiteX2" fmla="*/ 132134 w 422461"/>
                <a:gd name="connsiteY2" fmla="*/ 1406592 h 1462659"/>
                <a:gd name="connsiteX3" fmla="*/ 228849 w 422461"/>
                <a:gd name="connsiteY3" fmla="*/ 1415385 h 1462659"/>
                <a:gd name="connsiteX4" fmla="*/ 422280 w 422461"/>
                <a:gd name="connsiteY4" fmla="*/ 747170 h 1462659"/>
                <a:gd name="connsiteX5" fmla="*/ 264018 w 422461"/>
                <a:gd name="connsiteY5" fmla="*/ 43785 h 1462659"/>
                <a:gd name="connsiteX6" fmla="*/ 264018 w 422461"/>
                <a:gd name="connsiteY6" fmla="*/ 78954 h 1462659"/>
                <a:gd name="connsiteX7" fmla="*/ 167303 w 422461"/>
                <a:gd name="connsiteY7" fmla="*/ 70163 h 1462659"/>
                <a:gd name="connsiteX0" fmla="*/ 167303 w 422461"/>
                <a:gd name="connsiteY0" fmla="*/ 70163 h 1415385"/>
                <a:gd name="connsiteX1" fmla="*/ 248 w 422461"/>
                <a:gd name="connsiteY1" fmla="*/ 712001 h 1415385"/>
                <a:gd name="connsiteX2" fmla="*/ 132134 w 422461"/>
                <a:gd name="connsiteY2" fmla="*/ 1406592 h 1415385"/>
                <a:gd name="connsiteX3" fmla="*/ 228849 w 422461"/>
                <a:gd name="connsiteY3" fmla="*/ 1415385 h 1415385"/>
                <a:gd name="connsiteX4" fmla="*/ 422280 w 422461"/>
                <a:gd name="connsiteY4" fmla="*/ 747170 h 1415385"/>
                <a:gd name="connsiteX5" fmla="*/ 264018 w 422461"/>
                <a:gd name="connsiteY5" fmla="*/ 43785 h 1415385"/>
                <a:gd name="connsiteX6" fmla="*/ 264018 w 422461"/>
                <a:gd name="connsiteY6" fmla="*/ 78954 h 1415385"/>
                <a:gd name="connsiteX7" fmla="*/ 167303 w 422461"/>
                <a:gd name="connsiteY7" fmla="*/ 70163 h 1415385"/>
                <a:gd name="connsiteX0" fmla="*/ 167303 w 369789"/>
                <a:gd name="connsiteY0" fmla="*/ 70163 h 1415385"/>
                <a:gd name="connsiteX1" fmla="*/ 248 w 369789"/>
                <a:gd name="connsiteY1" fmla="*/ 712001 h 1415385"/>
                <a:gd name="connsiteX2" fmla="*/ 132134 w 369789"/>
                <a:gd name="connsiteY2" fmla="*/ 1406592 h 1415385"/>
                <a:gd name="connsiteX3" fmla="*/ 228849 w 369789"/>
                <a:gd name="connsiteY3" fmla="*/ 1415385 h 1415385"/>
                <a:gd name="connsiteX4" fmla="*/ 369526 w 369789"/>
                <a:gd name="connsiteY4" fmla="*/ 747170 h 1415385"/>
                <a:gd name="connsiteX5" fmla="*/ 264018 w 369789"/>
                <a:gd name="connsiteY5" fmla="*/ 43785 h 1415385"/>
                <a:gd name="connsiteX6" fmla="*/ 264018 w 369789"/>
                <a:gd name="connsiteY6" fmla="*/ 78954 h 1415385"/>
                <a:gd name="connsiteX7" fmla="*/ 167303 w 369789"/>
                <a:gd name="connsiteY7" fmla="*/ 70163 h 1415385"/>
                <a:gd name="connsiteX0" fmla="*/ 167303 w 369789"/>
                <a:gd name="connsiteY0" fmla="*/ 70163 h 1415385"/>
                <a:gd name="connsiteX1" fmla="*/ 248 w 369789"/>
                <a:gd name="connsiteY1" fmla="*/ 712001 h 1415385"/>
                <a:gd name="connsiteX2" fmla="*/ 132134 w 369789"/>
                <a:gd name="connsiteY2" fmla="*/ 1406592 h 1415385"/>
                <a:gd name="connsiteX3" fmla="*/ 228849 w 369789"/>
                <a:gd name="connsiteY3" fmla="*/ 1415385 h 1415385"/>
                <a:gd name="connsiteX4" fmla="*/ 369526 w 369789"/>
                <a:gd name="connsiteY4" fmla="*/ 747170 h 1415385"/>
                <a:gd name="connsiteX5" fmla="*/ 264018 w 369789"/>
                <a:gd name="connsiteY5" fmla="*/ 43785 h 1415385"/>
                <a:gd name="connsiteX6" fmla="*/ 264018 w 369789"/>
                <a:gd name="connsiteY6" fmla="*/ 78954 h 1415385"/>
                <a:gd name="connsiteX7" fmla="*/ 167303 w 369789"/>
                <a:gd name="connsiteY7" fmla="*/ 70163 h 1415385"/>
                <a:gd name="connsiteX0" fmla="*/ 167303 w 554164"/>
                <a:gd name="connsiteY0" fmla="*/ 67820 h 1413042"/>
                <a:gd name="connsiteX1" fmla="*/ 248 w 554164"/>
                <a:gd name="connsiteY1" fmla="*/ 709658 h 1413042"/>
                <a:gd name="connsiteX2" fmla="*/ 132134 w 554164"/>
                <a:gd name="connsiteY2" fmla="*/ 1404249 h 1413042"/>
                <a:gd name="connsiteX3" fmla="*/ 228849 w 554164"/>
                <a:gd name="connsiteY3" fmla="*/ 1413042 h 1413042"/>
                <a:gd name="connsiteX4" fmla="*/ 369526 w 554164"/>
                <a:gd name="connsiteY4" fmla="*/ 744827 h 1413042"/>
                <a:gd name="connsiteX5" fmla="*/ 264018 w 554164"/>
                <a:gd name="connsiteY5" fmla="*/ 41442 h 1413042"/>
                <a:gd name="connsiteX6" fmla="*/ 554164 w 554164"/>
                <a:gd name="connsiteY6" fmla="*/ 85404 h 1413042"/>
                <a:gd name="connsiteX7" fmla="*/ 167303 w 554164"/>
                <a:gd name="connsiteY7" fmla="*/ 67820 h 1413042"/>
                <a:gd name="connsiteX0" fmla="*/ 167303 w 558682"/>
                <a:gd name="connsiteY0" fmla="*/ 0 h 1345222"/>
                <a:gd name="connsiteX1" fmla="*/ 248 w 558682"/>
                <a:gd name="connsiteY1" fmla="*/ 641838 h 1345222"/>
                <a:gd name="connsiteX2" fmla="*/ 132134 w 558682"/>
                <a:gd name="connsiteY2" fmla="*/ 1336429 h 1345222"/>
                <a:gd name="connsiteX3" fmla="*/ 228849 w 558682"/>
                <a:gd name="connsiteY3" fmla="*/ 1345222 h 1345222"/>
                <a:gd name="connsiteX4" fmla="*/ 369526 w 558682"/>
                <a:gd name="connsiteY4" fmla="*/ 677007 h 1345222"/>
                <a:gd name="connsiteX5" fmla="*/ 554164 w 558682"/>
                <a:gd name="connsiteY5" fmla="*/ 17584 h 1345222"/>
                <a:gd name="connsiteX6" fmla="*/ 167303 w 558682"/>
                <a:gd name="connsiteY6" fmla="*/ 0 h 1345222"/>
                <a:gd name="connsiteX0" fmla="*/ 167303 w 373047"/>
                <a:gd name="connsiteY0" fmla="*/ 0 h 1345222"/>
                <a:gd name="connsiteX1" fmla="*/ 248 w 373047"/>
                <a:gd name="connsiteY1" fmla="*/ 641838 h 1345222"/>
                <a:gd name="connsiteX2" fmla="*/ 132134 w 373047"/>
                <a:gd name="connsiteY2" fmla="*/ 1336429 h 1345222"/>
                <a:gd name="connsiteX3" fmla="*/ 228849 w 373047"/>
                <a:gd name="connsiteY3" fmla="*/ 1345222 h 1345222"/>
                <a:gd name="connsiteX4" fmla="*/ 369526 w 373047"/>
                <a:gd name="connsiteY4" fmla="*/ 677007 h 1345222"/>
                <a:gd name="connsiteX5" fmla="*/ 316772 w 373047"/>
                <a:gd name="connsiteY5" fmla="*/ 17584 h 1345222"/>
                <a:gd name="connsiteX6" fmla="*/ 167303 w 373047"/>
                <a:gd name="connsiteY6" fmla="*/ 0 h 1345222"/>
                <a:gd name="connsiteX0" fmla="*/ 167303 w 373047"/>
                <a:gd name="connsiteY0" fmla="*/ 0 h 1345222"/>
                <a:gd name="connsiteX1" fmla="*/ 248 w 373047"/>
                <a:gd name="connsiteY1" fmla="*/ 641838 h 1345222"/>
                <a:gd name="connsiteX2" fmla="*/ 132134 w 373047"/>
                <a:gd name="connsiteY2" fmla="*/ 1336429 h 1345222"/>
                <a:gd name="connsiteX3" fmla="*/ 228849 w 373047"/>
                <a:gd name="connsiteY3" fmla="*/ 1345222 h 1345222"/>
                <a:gd name="connsiteX4" fmla="*/ 369526 w 373047"/>
                <a:gd name="connsiteY4" fmla="*/ 677007 h 1345222"/>
                <a:gd name="connsiteX5" fmla="*/ 316772 w 373047"/>
                <a:gd name="connsiteY5" fmla="*/ 8792 h 1345222"/>
                <a:gd name="connsiteX6" fmla="*/ 167303 w 373047"/>
                <a:gd name="connsiteY6" fmla="*/ 0 h 1345222"/>
                <a:gd name="connsiteX0" fmla="*/ 167303 w 357368"/>
                <a:gd name="connsiteY0" fmla="*/ 0 h 1345222"/>
                <a:gd name="connsiteX1" fmla="*/ 248 w 357368"/>
                <a:gd name="connsiteY1" fmla="*/ 641838 h 1345222"/>
                <a:gd name="connsiteX2" fmla="*/ 132134 w 357368"/>
                <a:gd name="connsiteY2" fmla="*/ 1336429 h 1345222"/>
                <a:gd name="connsiteX3" fmla="*/ 228849 w 357368"/>
                <a:gd name="connsiteY3" fmla="*/ 1345222 h 1345222"/>
                <a:gd name="connsiteX4" fmla="*/ 351942 w 357368"/>
                <a:gd name="connsiteY4" fmla="*/ 562707 h 1345222"/>
                <a:gd name="connsiteX5" fmla="*/ 316772 w 357368"/>
                <a:gd name="connsiteY5" fmla="*/ 8792 h 1345222"/>
                <a:gd name="connsiteX6" fmla="*/ 167303 w 357368"/>
                <a:gd name="connsiteY6" fmla="*/ 0 h 1345222"/>
                <a:gd name="connsiteX0" fmla="*/ 167303 w 353771"/>
                <a:gd name="connsiteY0" fmla="*/ 0 h 1345222"/>
                <a:gd name="connsiteX1" fmla="*/ 248 w 353771"/>
                <a:gd name="connsiteY1" fmla="*/ 641838 h 1345222"/>
                <a:gd name="connsiteX2" fmla="*/ 132134 w 353771"/>
                <a:gd name="connsiteY2" fmla="*/ 1336429 h 1345222"/>
                <a:gd name="connsiteX3" fmla="*/ 281603 w 353771"/>
                <a:gd name="connsiteY3" fmla="*/ 1345222 h 1345222"/>
                <a:gd name="connsiteX4" fmla="*/ 351942 w 353771"/>
                <a:gd name="connsiteY4" fmla="*/ 562707 h 1345222"/>
                <a:gd name="connsiteX5" fmla="*/ 316772 w 353771"/>
                <a:gd name="connsiteY5" fmla="*/ 8792 h 1345222"/>
                <a:gd name="connsiteX6" fmla="*/ 167303 w 353771"/>
                <a:gd name="connsiteY6" fmla="*/ 0 h 1345222"/>
                <a:gd name="connsiteX0" fmla="*/ 167134 w 353602"/>
                <a:gd name="connsiteY0" fmla="*/ 0 h 1345222"/>
                <a:gd name="connsiteX1" fmla="*/ 79 w 353602"/>
                <a:gd name="connsiteY1" fmla="*/ 641838 h 1345222"/>
                <a:gd name="connsiteX2" fmla="*/ 184719 w 353602"/>
                <a:gd name="connsiteY2" fmla="*/ 1336429 h 1345222"/>
                <a:gd name="connsiteX3" fmla="*/ 281434 w 353602"/>
                <a:gd name="connsiteY3" fmla="*/ 1345222 h 1345222"/>
                <a:gd name="connsiteX4" fmla="*/ 351773 w 353602"/>
                <a:gd name="connsiteY4" fmla="*/ 562707 h 1345222"/>
                <a:gd name="connsiteX5" fmla="*/ 316603 w 353602"/>
                <a:gd name="connsiteY5" fmla="*/ 8792 h 1345222"/>
                <a:gd name="connsiteX6" fmla="*/ 167134 w 353602"/>
                <a:gd name="connsiteY6" fmla="*/ 0 h 1345222"/>
                <a:gd name="connsiteX0" fmla="*/ 167134 w 396195"/>
                <a:gd name="connsiteY0" fmla="*/ 0 h 1345222"/>
                <a:gd name="connsiteX1" fmla="*/ 79 w 396195"/>
                <a:gd name="connsiteY1" fmla="*/ 641838 h 1345222"/>
                <a:gd name="connsiteX2" fmla="*/ 184719 w 396195"/>
                <a:gd name="connsiteY2" fmla="*/ 1336429 h 1345222"/>
                <a:gd name="connsiteX3" fmla="*/ 281434 w 396195"/>
                <a:gd name="connsiteY3" fmla="*/ 1345222 h 1345222"/>
                <a:gd name="connsiteX4" fmla="*/ 395734 w 396195"/>
                <a:gd name="connsiteY4" fmla="*/ 677007 h 1345222"/>
                <a:gd name="connsiteX5" fmla="*/ 316603 w 396195"/>
                <a:gd name="connsiteY5" fmla="*/ 8792 h 1345222"/>
                <a:gd name="connsiteX6" fmla="*/ 167134 w 396195"/>
                <a:gd name="connsiteY6" fmla="*/ 0 h 1345222"/>
                <a:gd name="connsiteX0" fmla="*/ 167134 w 396195"/>
                <a:gd name="connsiteY0" fmla="*/ 0 h 1345403"/>
                <a:gd name="connsiteX1" fmla="*/ 79 w 396195"/>
                <a:gd name="connsiteY1" fmla="*/ 641838 h 1345403"/>
                <a:gd name="connsiteX2" fmla="*/ 184719 w 396195"/>
                <a:gd name="connsiteY2" fmla="*/ 1345221 h 1345403"/>
                <a:gd name="connsiteX3" fmla="*/ 281434 w 396195"/>
                <a:gd name="connsiteY3" fmla="*/ 1345222 h 1345403"/>
                <a:gd name="connsiteX4" fmla="*/ 395734 w 396195"/>
                <a:gd name="connsiteY4" fmla="*/ 677007 h 1345403"/>
                <a:gd name="connsiteX5" fmla="*/ 316603 w 396195"/>
                <a:gd name="connsiteY5" fmla="*/ 8792 h 1345403"/>
                <a:gd name="connsiteX6" fmla="*/ 167134 w 396195"/>
                <a:gd name="connsiteY6" fmla="*/ 0 h 1345403"/>
                <a:gd name="connsiteX0" fmla="*/ 167134 w 396195"/>
                <a:gd name="connsiteY0" fmla="*/ 0 h 1347284"/>
                <a:gd name="connsiteX1" fmla="*/ 79 w 396195"/>
                <a:gd name="connsiteY1" fmla="*/ 641838 h 1347284"/>
                <a:gd name="connsiteX2" fmla="*/ 184719 w 396195"/>
                <a:gd name="connsiteY2" fmla="*/ 1345221 h 1347284"/>
                <a:gd name="connsiteX3" fmla="*/ 281434 w 396195"/>
                <a:gd name="connsiteY3" fmla="*/ 1345222 h 1347284"/>
                <a:gd name="connsiteX4" fmla="*/ 395734 w 396195"/>
                <a:gd name="connsiteY4" fmla="*/ 677007 h 1347284"/>
                <a:gd name="connsiteX5" fmla="*/ 316603 w 396195"/>
                <a:gd name="connsiteY5" fmla="*/ 8792 h 1347284"/>
                <a:gd name="connsiteX6" fmla="*/ 167134 w 396195"/>
                <a:gd name="connsiteY6" fmla="*/ 0 h 1347284"/>
                <a:gd name="connsiteX0" fmla="*/ 167134 w 396195"/>
                <a:gd name="connsiteY0" fmla="*/ 0 h 1346494"/>
                <a:gd name="connsiteX1" fmla="*/ 79 w 396195"/>
                <a:gd name="connsiteY1" fmla="*/ 641838 h 1346494"/>
                <a:gd name="connsiteX2" fmla="*/ 184719 w 396195"/>
                <a:gd name="connsiteY2" fmla="*/ 1345221 h 1346494"/>
                <a:gd name="connsiteX3" fmla="*/ 281434 w 396195"/>
                <a:gd name="connsiteY3" fmla="*/ 1345222 h 1346494"/>
                <a:gd name="connsiteX4" fmla="*/ 395734 w 396195"/>
                <a:gd name="connsiteY4" fmla="*/ 677007 h 1346494"/>
                <a:gd name="connsiteX5" fmla="*/ 316603 w 396195"/>
                <a:gd name="connsiteY5" fmla="*/ 8792 h 1346494"/>
                <a:gd name="connsiteX6" fmla="*/ 167134 w 396195"/>
                <a:gd name="connsiteY6" fmla="*/ 0 h 1346494"/>
                <a:gd name="connsiteX0" fmla="*/ 167134 w 396029"/>
                <a:gd name="connsiteY0" fmla="*/ 0 h 1346494"/>
                <a:gd name="connsiteX1" fmla="*/ 79 w 396029"/>
                <a:gd name="connsiteY1" fmla="*/ 641838 h 1346494"/>
                <a:gd name="connsiteX2" fmla="*/ 184719 w 396029"/>
                <a:gd name="connsiteY2" fmla="*/ 1345221 h 1346494"/>
                <a:gd name="connsiteX3" fmla="*/ 281434 w 396029"/>
                <a:gd name="connsiteY3" fmla="*/ 1345222 h 1346494"/>
                <a:gd name="connsiteX4" fmla="*/ 395734 w 396029"/>
                <a:gd name="connsiteY4" fmla="*/ 677007 h 1346494"/>
                <a:gd name="connsiteX5" fmla="*/ 310616 w 396029"/>
                <a:gd name="connsiteY5" fmla="*/ 4029 h 1346494"/>
                <a:gd name="connsiteX6" fmla="*/ 167134 w 396029"/>
                <a:gd name="connsiteY6" fmla="*/ 0 h 1346494"/>
                <a:gd name="connsiteX0" fmla="*/ 167134 w 399007"/>
                <a:gd name="connsiteY0" fmla="*/ 0 h 1346494"/>
                <a:gd name="connsiteX1" fmla="*/ 79 w 399007"/>
                <a:gd name="connsiteY1" fmla="*/ 641838 h 1346494"/>
                <a:gd name="connsiteX2" fmla="*/ 184719 w 399007"/>
                <a:gd name="connsiteY2" fmla="*/ 1345221 h 1346494"/>
                <a:gd name="connsiteX3" fmla="*/ 281434 w 399007"/>
                <a:gd name="connsiteY3" fmla="*/ 1345222 h 1346494"/>
                <a:gd name="connsiteX4" fmla="*/ 398726 w 399007"/>
                <a:gd name="connsiteY4" fmla="*/ 646051 h 1346494"/>
                <a:gd name="connsiteX5" fmla="*/ 310616 w 399007"/>
                <a:gd name="connsiteY5" fmla="*/ 4029 h 1346494"/>
                <a:gd name="connsiteX6" fmla="*/ 167134 w 399007"/>
                <a:gd name="connsiteY6" fmla="*/ 0 h 1346494"/>
                <a:gd name="connsiteX0" fmla="*/ 203020 w 398976"/>
                <a:gd name="connsiteY0" fmla="*/ 0 h 1344113"/>
                <a:gd name="connsiteX1" fmla="*/ 48 w 398976"/>
                <a:gd name="connsiteY1" fmla="*/ 639457 h 1344113"/>
                <a:gd name="connsiteX2" fmla="*/ 184688 w 398976"/>
                <a:gd name="connsiteY2" fmla="*/ 1342840 h 1344113"/>
                <a:gd name="connsiteX3" fmla="*/ 281403 w 398976"/>
                <a:gd name="connsiteY3" fmla="*/ 1342841 h 1344113"/>
                <a:gd name="connsiteX4" fmla="*/ 398695 w 398976"/>
                <a:gd name="connsiteY4" fmla="*/ 643670 h 1344113"/>
                <a:gd name="connsiteX5" fmla="*/ 310585 w 398976"/>
                <a:gd name="connsiteY5" fmla="*/ 1648 h 1344113"/>
                <a:gd name="connsiteX6" fmla="*/ 203020 w 398976"/>
                <a:gd name="connsiteY6" fmla="*/ 0 h 1344113"/>
                <a:gd name="connsiteX0" fmla="*/ 203019 w 398738"/>
                <a:gd name="connsiteY0" fmla="*/ 0 h 1343060"/>
                <a:gd name="connsiteX1" fmla="*/ 47 w 398738"/>
                <a:gd name="connsiteY1" fmla="*/ 639457 h 1343060"/>
                <a:gd name="connsiteX2" fmla="*/ 184687 w 398738"/>
                <a:gd name="connsiteY2" fmla="*/ 1342840 h 1343060"/>
                <a:gd name="connsiteX3" fmla="*/ 299361 w 398738"/>
                <a:gd name="connsiteY3" fmla="*/ 1340460 h 1343060"/>
                <a:gd name="connsiteX4" fmla="*/ 398694 w 398738"/>
                <a:gd name="connsiteY4" fmla="*/ 643670 h 1343060"/>
                <a:gd name="connsiteX5" fmla="*/ 310584 w 398738"/>
                <a:gd name="connsiteY5" fmla="*/ 1648 h 1343060"/>
                <a:gd name="connsiteX6" fmla="*/ 203019 w 398738"/>
                <a:gd name="connsiteY6" fmla="*/ 0 h 1343060"/>
                <a:gd name="connsiteX0" fmla="*/ 202972 w 398693"/>
                <a:gd name="connsiteY0" fmla="*/ 0 h 1341732"/>
                <a:gd name="connsiteX1" fmla="*/ 0 w 398693"/>
                <a:gd name="connsiteY1" fmla="*/ 639457 h 1341732"/>
                <a:gd name="connsiteX2" fmla="*/ 202599 w 398693"/>
                <a:gd name="connsiteY2" fmla="*/ 1340459 h 1341732"/>
                <a:gd name="connsiteX3" fmla="*/ 299314 w 398693"/>
                <a:gd name="connsiteY3" fmla="*/ 1340460 h 1341732"/>
                <a:gd name="connsiteX4" fmla="*/ 398647 w 398693"/>
                <a:gd name="connsiteY4" fmla="*/ 643670 h 1341732"/>
                <a:gd name="connsiteX5" fmla="*/ 310537 w 398693"/>
                <a:gd name="connsiteY5" fmla="*/ 1648 h 1341732"/>
                <a:gd name="connsiteX6" fmla="*/ 202972 w 398693"/>
                <a:gd name="connsiteY6" fmla="*/ 0 h 134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693" h="1341732">
                  <a:moveTo>
                    <a:pt x="202972" y="0"/>
                  </a:moveTo>
                  <a:cubicBezTo>
                    <a:pt x="112118" y="184638"/>
                    <a:pt x="62" y="416047"/>
                    <a:pt x="0" y="639457"/>
                  </a:cubicBezTo>
                  <a:cubicBezTo>
                    <a:pt x="-62" y="862867"/>
                    <a:pt x="164499" y="1223228"/>
                    <a:pt x="202599" y="1340459"/>
                  </a:cubicBezTo>
                  <a:cubicBezTo>
                    <a:pt x="293268" y="1341009"/>
                    <a:pt x="194457" y="1343025"/>
                    <a:pt x="299314" y="1340460"/>
                  </a:cubicBezTo>
                  <a:cubicBezTo>
                    <a:pt x="347672" y="1230556"/>
                    <a:pt x="396777" y="866805"/>
                    <a:pt x="398647" y="643670"/>
                  </a:cubicBezTo>
                  <a:cubicBezTo>
                    <a:pt x="400517" y="420535"/>
                    <a:pt x="344241" y="114483"/>
                    <a:pt x="310537" y="1648"/>
                  </a:cubicBezTo>
                  <a:lnTo>
                    <a:pt x="202972" y="0"/>
                  </a:lnTo>
                  <a:close/>
                </a:path>
              </a:pathLst>
            </a:cu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5600700" y="1695450"/>
              <a:ext cx="504825" cy="23812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610225" y="1714500"/>
              <a:ext cx="492125" cy="20002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610225" y="1755775"/>
              <a:ext cx="494558" cy="114504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597525" y="1730375"/>
              <a:ext cx="507258" cy="15836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6104783" y="1427561"/>
              <a:ext cx="123401" cy="797719"/>
            </a:xfrm>
            <a:prstGeom prst="rect">
              <a:avLst/>
            </a:prstGeom>
            <a:pattFill prst="dkHorz">
              <a:fgClr>
                <a:schemeClr val="accent6"/>
              </a:fgClr>
              <a:bgClr>
                <a:schemeClr val="bg1"/>
              </a:bgClr>
            </a:patt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67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instead of path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655769"/>
            <a:ext cx="3670300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Arcturus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known planet!)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spcBef>
                <a:spcPts val="6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 camera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~1km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telescope</a:t>
            </a:r>
          </a:p>
          <a:p>
            <a:pPr marL="180975" indent="-180975">
              <a:spcBef>
                <a:spcPts val="6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zero shear, the external atmospheric phase is immaterial</a:t>
            </a:r>
          </a:p>
          <a:p>
            <a:pPr marL="180975" indent="-180975">
              <a:spcBef>
                <a:spcPts val="6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slit needed</a:t>
            </a:r>
          </a:p>
          <a:p>
            <a:pPr marL="180975" indent="-180975">
              <a:spcBef>
                <a:spcPts val="6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scan required</a:t>
            </a:r>
          </a:p>
        </p:txBody>
      </p:sp>
      <p:pic>
        <p:nvPicPr>
          <p:cNvPr id="3" name="Arcturus fring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6269" r="35270" b="9496"/>
          <a:stretch/>
        </p:blipFill>
        <p:spPr>
          <a:xfrm>
            <a:off x="4563765" y="1149223"/>
            <a:ext cx="5329820" cy="4584312"/>
          </a:xfrm>
          <a:prstGeom prst="rect">
            <a:avLst/>
          </a:prstGeom>
        </p:spPr>
      </p:pic>
      <p:pic>
        <p:nvPicPr>
          <p:cNvPr id="10" name="Arcturus fring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839" t="22388" r="71350" b="12748"/>
          <a:stretch/>
        </p:blipFill>
        <p:spPr>
          <a:xfrm>
            <a:off x="9893585" y="172958"/>
            <a:ext cx="2172791" cy="66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4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2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0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Narrow-line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5222"/>
            <a:ext cx="4286250" cy="4921741"/>
          </a:xfrm>
        </p:spPr>
        <p:txBody>
          <a:bodyPr/>
          <a:lstStyle/>
          <a:p>
            <a:pPr marL="447675" indent="-447675">
              <a:spcBef>
                <a:spcPts val="6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 focused at telescope aperture</a:t>
            </a:r>
          </a:p>
          <a:p>
            <a:pPr marL="447675" indent="-447675">
              <a:spcBef>
                <a:spcPts val="6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Showing high-altitude turbulence</a:t>
            </a:r>
          </a:p>
          <a:p>
            <a:pPr marL="447675" indent="-447675">
              <a:spcBef>
                <a:spcPts val="6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fringes</a:t>
            </a:r>
          </a:p>
          <a:p>
            <a:pPr marL="447675" indent="-447675">
              <a:spcBef>
                <a:spcPts val="6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(Fourier DC) fringes pushed out to measure only narrow lines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15</a:t>
            </a:fld>
            <a:endParaRPr lang="en-US"/>
          </a:p>
        </p:txBody>
      </p:sp>
      <p:pic>
        <p:nvPicPr>
          <p:cNvPr id="7" name="arcturu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4479" t="9862" r="16562" b="8195"/>
          <a:stretch/>
        </p:blipFill>
        <p:spPr>
          <a:xfrm>
            <a:off x="5124450" y="1005004"/>
            <a:ext cx="630555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lines appear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lvl="0" indent="-361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Balmer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lines on Deneb: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0" indent="-361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broken blue lines signify the full spectrum with the zeroth fringe inside the telescope aperture. </a:t>
            </a:r>
          </a:p>
          <a:p>
            <a:pPr marL="361950" lvl="0" indent="-361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full red lines display the spectrum when using only the long-delay section of the interferogram.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4" descr="D:\Projects\Eyal\denebspeccombined2colou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84" y="2209801"/>
            <a:ext cx="9522463" cy="43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Betelgeuse spectrum: narrow lines revealed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9350" y="1331422"/>
            <a:ext cx="5524500" cy="4921741"/>
          </a:xfrm>
        </p:spPr>
        <p:txBody>
          <a:bodyPr>
            <a:normAutofit/>
          </a:bodyPr>
          <a:lstStyle/>
          <a:p>
            <a:pPr marL="714375" indent="-714375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lines not visible with central Fourier spectrum</a:t>
            </a:r>
          </a:p>
          <a:p>
            <a:pPr marL="714375" indent="-714375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 factors range between 2 and 20, even for a few micron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</a:p>
          <a:p>
            <a:pPr marL="714375" indent="-714375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off-centre spectrum serves as a high-pass filter</a:t>
            </a:r>
          </a:p>
          <a:p>
            <a:pPr marL="714375" indent="-714375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narrow lines are enhanced, even unknown ones on exoplanets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17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33400" y="1255222"/>
            <a:ext cx="5695950" cy="4781550"/>
            <a:chOff x="533400" y="1255222"/>
            <a:chExt cx="5695950" cy="4781550"/>
          </a:xfrm>
        </p:grpSpPr>
        <p:pic>
          <p:nvPicPr>
            <p:cNvPr id="9" name="Picture 6" descr="D:\Projects\Eyal\betelgeuseSide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55222"/>
              <a:ext cx="5695950" cy="478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828800" y="2931622"/>
              <a:ext cx="1423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f</a:t>
              </a:r>
              <a:r>
                <a:rPr lang="en-US" dirty="0" smtClean="0">
                  <a:solidFill>
                    <a:srgbClr val="0033CC"/>
                  </a:solidFill>
                </a:rPr>
                <a:t>ull spectrum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16636" y="5153090"/>
              <a:ext cx="1731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partial spectrum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9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</a:t>
            </a:r>
            <a:r>
              <a:rPr lang="en-US" dirty="0" err="1" smtClean="0"/>
              <a:t>exo</a:t>
            </a:r>
            <a:r>
              <a:rPr lang="en-US" dirty="0"/>
              <a:t>-</a:t>
            </a:r>
            <a:r>
              <a:rPr lang="en-US" dirty="0" smtClean="0"/>
              <a:t>planet bio-lines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374572"/>
              </p:ext>
            </p:extLst>
          </p:nvPr>
        </p:nvGraphicFramePr>
        <p:xfrm>
          <a:off x="987552" y="1857371"/>
          <a:ext cx="10698480" cy="351015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349240"/>
                <a:gridCol w="5349240"/>
              </a:tblGrid>
              <a:tr h="4002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PROs</a:t>
                      </a:r>
                      <a:endParaRPr lang="en-US" sz="200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CONs</a:t>
                      </a:r>
                      <a:endParaRPr lang="en-US" sz="2000" dirty="0"/>
                    </a:p>
                  </a:txBody>
                  <a:tcPr marL="83326" marR="83326"/>
                </a:tc>
              </a:tr>
              <a:tr h="4442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Star-planet spatial separation not necessary</a:t>
                      </a:r>
                      <a:endParaRPr lang="en-US" sz="200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Signal drops with star-planet distance</a:t>
                      </a:r>
                      <a:endParaRPr lang="en-US" sz="2000" dirty="0"/>
                    </a:p>
                  </a:txBody>
                  <a:tcPr marL="83326" marR="83326"/>
                </a:tc>
              </a:tr>
              <a:tr h="4442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</a:t>
                      </a:r>
                      <a:r>
                        <a:rPr lang="en-US" sz="2000" baseline="0" dirty="0" smtClean="0"/>
                        <a:t>can-less, slit-less, stable spectrometer</a:t>
                      </a:r>
                      <a:endParaRPr lang="en-US" sz="200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Requires 2D detector (1D possible)</a:t>
                      </a:r>
                      <a:endParaRPr lang="en-US" sz="2000" dirty="0"/>
                    </a:p>
                  </a:txBody>
                  <a:tcPr marL="83326" marR="83326"/>
                </a:tc>
              </a:tr>
              <a:tr h="4442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Stellar, planetary</a:t>
                      </a:r>
                      <a:r>
                        <a:rPr lang="en-US" sz="2000" baseline="0" dirty="0" smtClean="0"/>
                        <a:t> continua rejected</a:t>
                      </a:r>
                      <a:endParaRPr lang="en-US" sz="200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Background noise</a:t>
                      </a:r>
                      <a:r>
                        <a:rPr lang="en-US" sz="2000" baseline="0" dirty="0" smtClean="0"/>
                        <a:t> spreads all over</a:t>
                      </a:r>
                      <a:endParaRPr lang="en-US" sz="2000" dirty="0" smtClean="0"/>
                    </a:p>
                  </a:txBody>
                  <a:tcPr marL="83326" marR="83326"/>
                </a:tc>
              </a:tr>
              <a:tr h="4442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Detects directly life signals</a:t>
                      </a:r>
                      <a:endParaRPr lang="en-US" sz="200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Unknown</a:t>
                      </a:r>
                      <a:r>
                        <a:rPr lang="en-US" sz="2000" baseline="0" dirty="0" smtClean="0"/>
                        <a:t> levels of bio-signal, albedo</a:t>
                      </a:r>
                      <a:endParaRPr lang="en-US" sz="2000" dirty="0"/>
                    </a:p>
                  </a:txBody>
                  <a:tcPr marL="83326" marR="83326"/>
                </a:tc>
              </a:tr>
              <a:tr h="4442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Molecular</a:t>
                      </a:r>
                      <a:r>
                        <a:rPr lang="en-US" sz="2000" baseline="0" dirty="0" smtClean="0"/>
                        <a:t> spectra not required</a:t>
                      </a:r>
                      <a:endParaRPr lang="en-US" sz="200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Most lines are</a:t>
                      </a:r>
                      <a:r>
                        <a:rPr lang="en-US" sz="2000" baseline="0" dirty="0" smtClean="0"/>
                        <a:t> in the infra-red, </a:t>
                      </a:r>
                      <a:r>
                        <a:rPr lang="el-GR" sz="2000" i="1" baseline="0" dirty="0" smtClean="0"/>
                        <a:t>λ</a:t>
                      </a:r>
                      <a:r>
                        <a:rPr lang="en-US" sz="2000" baseline="0" dirty="0" smtClean="0"/>
                        <a:t>&gt;4</a:t>
                      </a:r>
                      <a:r>
                        <a:rPr lang="el-GR" sz="2000" baseline="0" dirty="0" smtClean="0"/>
                        <a:t>μ</a:t>
                      </a:r>
                      <a:r>
                        <a:rPr lang="en-US" sz="2000" baseline="0" dirty="0" smtClean="0"/>
                        <a:t>m</a:t>
                      </a:r>
                      <a:endParaRPr lang="en-US" sz="2000" dirty="0"/>
                    </a:p>
                  </a:txBody>
                  <a:tcPr marL="83326" marR="83326"/>
                </a:tc>
              </a:tr>
              <a:tr h="4442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Lower infra-red  star/planet</a:t>
                      </a:r>
                      <a:r>
                        <a:rPr lang="en-US" sz="2000" baseline="0" dirty="0" smtClean="0"/>
                        <a:t> ratio</a:t>
                      </a:r>
                      <a:endParaRPr lang="en-US" sz="200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Telluric lines interfering</a:t>
                      </a:r>
                      <a:endParaRPr lang="en-US" sz="2000" dirty="0"/>
                    </a:p>
                  </a:txBody>
                  <a:tcPr marL="83326" marR="83326"/>
                </a:tc>
              </a:tr>
              <a:tr h="444268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Annual variability; unknown period</a:t>
                      </a:r>
                      <a:endParaRPr lang="en-US" sz="2000" dirty="0"/>
                    </a:p>
                  </a:txBody>
                  <a:tcPr marL="83326" marR="83326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44" y="1861719"/>
            <a:ext cx="369233" cy="369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73" y="1861719"/>
            <a:ext cx="371396" cy="3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4375" indent="-714375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difficult to observe at 8-12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</a:p>
          <a:p>
            <a:pPr marL="1171575" lvl="1" indent="-714375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Scarcity of telescopes and instrumentation</a:t>
            </a:r>
          </a:p>
          <a:p>
            <a:pPr marL="1171575" lvl="1" indent="-714375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and telescope noise</a:t>
            </a:r>
          </a:p>
          <a:p>
            <a:pPr marL="714375" indent="-714375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thinking about space, we wish to test the method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0.9-1.7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71575" lvl="1" indent="-714375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Stellar atmospheric lines to be used as Doppler indicators (radial velocities) </a:t>
            </a:r>
          </a:p>
          <a:p>
            <a:pPr marL="1171575" lvl="1" indent="-714375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Accessible at most telescopes</a:t>
            </a:r>
          </a:p>
          <a:p>
            <a:pPr marL="714375" indent="-714375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Redesigned the interferometer</a:t>
            </a:r>
          </a:p>
          <a:p>
            <a:pPr marL="1171575" lvl="1" indent="-714375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optics</a:t>
            </a:r>
          </a:p>
          <a:p>
            <a:pPr marL="1171575" lvl="1" indent="-714375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IR cameras (video rate, require summation)</a:t>
            </a:r>
          </a:p>
          <a:p>
            <a:pPr marL="1171575" lvl="1" indent="-714375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additional cross-dispersion (channeled spectra) to increase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1575" lvl="1" indent="-714375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5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Astronomical temporal coherence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objects are more coherent than others (lasers vs. white light)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coherence is used to size out stars, atmospheres, etc.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coherence is never measured as such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questions: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it interesting to measure the temporal coherence? What kind of sources are we looking at? Looking for?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measure temporal coherence? Can we use existing instrumentation? Do we need to build new tools?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2015/08/18        Longitudinal Coherence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Astronomy and Stellar Imaging, Sydney 2015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(temporal) coherence was hardly used in astronomy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method allows detection of coherent sources in large fields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Off-centre fringes serve as a high-pass filter, enhance narrow lines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Tests in the visible proved the method for a narrow field-of-view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step: infra-red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0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2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Possible sources of temporally coherent light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20725" lvl="1" indent="-276225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Clouds, blobs, star forming regions</a:t>
            </a:r>
          </a:p>
          <a:p>
            <a:pPr marL="720725" lvl="1" indent="-276225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Quasars,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microquasars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725" lvl="1" indent="-276225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 disks</a:t>
            </a:r>
          </a:p>
          <a:p>
            <a:pPr marL="720725" lvl="1" indent="-276225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Wolf-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Rayet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stars</a:t>
            </a:r>
          </a:p>
          <a:p>
            <a:pPr marL="720725" lvl="1" indent="-276225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Protoplanetary nebulae</a:t>
            </a:r>
          </a:p>
          <a:p>
            <a:pPr marL="720725" lvl="1" indent="-276225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Supernova remnants</a:t>
            </a:r>
          </a:p>
          <a:p>
            <a:pPr marL="720725" lvl="1" indent="-276225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Comets in the solar system</a:t>
            </a:r>
          </a:p>
          <a:p>
            <a:pPr marL="720725" lvl="1" indent="-276225">
              <a:lnSpc>
                <a:spcPct val="15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Planets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aurorae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725" lvl="1" indent="-276225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electron masers in solar flares</a:t>
            </a:r>
          </a:p>
          <a:p>
            <a:pPr marL="720725" lvl="1" indent="-276225">
              <a:lnSpc>
                <a:spcPct val="15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Masers,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2015/08/18        Longitudinal Coherence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Times New Roman" panose="02020603050405020304" pitchFamily="18" charset="0"/>
              </a:rPr>
              <a:t>Quantum Astronomy and Stellar Imaging, Sydney 2015</a:t>
            </a: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>
                <a:cs typeface="Times New Roman" panose="02020603050405020304" pitchFamily="18" charset="0"/>
              </a:rPr>
              <a:t>3</a:t>
            </a:fld>
            <a:endParaRPr lang="en-US">
              <a:cs typeface="Times New Roman" panose="02020603050405020304" pitchFamily="18" charset="0"/>
            </a:endParaRPr>
          </a:p>
        </p:txBody>
      </p:sp>
      <p:grpSp>
        <p:nvGrpSpPr>
          <p:cNvPr id="7" name="Group 271"/>
          <p:cNvGrpSpPr>
            <a:grpSpLocks/>
          </p:cNvGrpSpPr>
          <p:nvPr/>
        </p:nvGrpSpPr>
        <p:grpSpPr bwMode="auto">
          <a:xfrm>
            <a:off x="9288473" y="1333512"/>
            <a:ext cx="2566186" cy="1554069"/>
            <a:chOff x="6486" y="8075"/>
            <a:chExt cx="2745" cy="1581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" y="8075"/>
              <a:ext cx="1251" cy="1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6486" y="8075"/>
              <a:ext cx="1670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altLang="en-US" sz="1200" dirty="0"/>
                <a:t>Jet in </a:t>
              </a:r>
              <a:r>
                <a:rPr lang="en-US" altLang="en-US" sz="1200" dirty="0" smtClean="0"/>
                <a:t>NGC 4258</a:t>
              </a:r>
              <a:endParaRPr lang="en-US" altLang="en-US" sz="1200" dirty="0"/>
            </a:p>
          </p:txBody>
        </p:sp>
      </p:grpSp>
      <p:grpSp>
        <p:nvGrpSpPr>
          <p:cNvPr id="10" name="Group 136"/>
          <p:cNvGrpSpPr>
            <a:grpSpLocks/>
          </p:cNvGrpSpPr>
          <p:nvPr/>
        </p:nvGrpSpPr>
        <p:grpSpPr bwMode="auto">
          <a:xfrm>
            <a:off x="6224004" y="1426236"/>
            <a:ext cx="3773617" cy="1967833"/>
            <a:chOff x="6023" y="9415"/>
            <a:chExt cx="2410" cy="1313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" y="9415"/>
              <a:ext cx="1736" cy="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7270" y="10462"/>
              <a:ext cx="116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ctr" rtl="0" eaLnBrk="1" hangingPunct="1"/>
              <a:r>
                <a:rPr lang="en-US" altLang="en-US" sz="1200" dirty="0"/>
                <a:t>Black hole in NGC 1068</a:t>
              </a:r>
            </a:p>
          </p:txBody>
        </p:sp>
      </p:grpSp>
      <p:grpSp>
        <p:nvGrpSpPr>
          <p:cNvPr id="13" name="Group 272"/>
          <p:cNvGrpSpPr>
            <a:grpSpLocks/>
          </p:cNvGrpSpPr>
          <p:nvPr/>
        </p:nvGrpSpPr>
        <p:grpSpPr bwMode="auto">
          <a:xfrm>
            <a:off x="9288251" y="3527077"/>
            <a:ext cx="2327917" cy="2249570"/>
            <a:chOff x="7008" y="10197"/>
            <a:chExt cx="2092" cy="2183"/>
          </a:xfrm>
        </p:grpSpPr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" y="10197"/>
              <a:ext cx="1927" cy="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7063" y="11932"/>
              <a:ext cx="2037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l" rtl="0" eaLnBrk="1" hangingPunct="1"/>
              <a:r>
                <a:rPr lang="en-US" altLang="en-US" sz="1200" dirty="0" err="1"/>
                <a:t>Klimov</a:t>
              </a:r>
              <a:r>
                <a:rPr lang="en-US" altLang="en-US" sz="1200" dirty="0"/>
                <a:t>, Johansson, </a:t>
              </a:r>
              <a:r>
                <a:rPr lang="en-US" altLang="en-US" sz="1200" dirty="0" err="1"/>
                <a:t>Letokhov</a:t>
              </a:r>
              <a:r>
                <a:rPr lang="en-US" altLang="en-US" sz="1200" dirty="0"/>
                <a:t>: </a:t>
              </a:r>
              <a:r>
                <a:rPr lang="en-US" altLang="en-US" sz="1200" dirty="0" smtClean="0"/>
                <a:t/>
              </a:r>
              <a:br>
                <a:rPr lang="en-US" altLang="en-US" sz="1200" dirty="0" smtClean="0"/>
              </a:br>
              <a:r>
                <a:rPr lang="en-US" altLang="en-US" sz="1200" dirty="0" smtClean="0">
                  <a:solidFill>
                    <a:srgbClr val="FF0066"/>
                  </a:solidFill>
                </a:rPr>
                <a:t>2507Å</a:t>
              </a:r>
              <a:r>
                <a:rPr lang="en-US" altLang="en-US" sz="1200" dirty="0" smtClean="0"/>
                <a:t> </a:t>
              </a:r>
              <a:r>
                <a:rPr lang="en-US" altLang="en-US" sz="1200" dirty="0"/>
                <a:t>Ly</a:t>
              </a:r>
              <a:r>
                <a:rPr lang="el-GR" altLang="en-US" sz="1200" dirty="0"/>
                <a:t>α</a:t>
              </a:r>
              <a:r>
                <a:rPr lang="en-US" altLang="en-US" sz="1200" dirty="0"/>
                <a:t> pumping?</a:t>
              </a:r>
            </a:p>
          </p:txBody>
        </p:sp>
      </p:grpSp>
      <p:grpSp>
        <p:nvGrpSpPr>
          <p:cNvPr id="16" name="Group 273"/>
          <p:cNvGrpSpPr>
            <a:grpSpLocks/>
          </p:cNvGrpSpPr>
          <p:nvPr/>
        </p:nvGrpSpPr>
        <p:grpSpPr bwMode="auto">
          <a:xfrm>
            <a:off x="6415929" y="4447514"/>
            <a:ext cx="2933524" cy="1741299"/>
            <a:chOff x="4823" y="11585"/>
            <a:chExt cx="2227" cy="1311"/>
          </a:xfrm>
        </p:grpSpPr>
        <p:pic>
          <p:nvPicPr>
            <p:cNvPr id="17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" y="11585"/>
              <a:ext cx="1885" cy="1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4823" y="12687"/>
              <a:ext cx="2227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l" rtl="0" eaLnBrk="1" hangingPunct="1"/>
              <a:r>
                <a:rPr lang="en-US" altLang="en-US" sz="1200" dirty="0"/>
                <a:t>Johansson and </a:t>
              </a:r>
              <a:r>
                <a:rPr lang="en-US" altLang="en-US" sz="1200" dirty="0" err="1"/>
                <a:t>Letokhov</a:t>
              </a:r>
              <a:r>
                <a:rPr lang="en-US" altLang="en-US" sz="1200" dirty="0"/>
                <a:t>: </a:t>
              </a:r>
              <a:r>
                <a:rPr lang="en-US" altLang="en-US" sz="1200" dirty="0">
                  <a:solidFill>
                    <a:srgbClr val="FF0066"/>
                  </a:solidFill>
                </a:rPr>
                <a:t>9997Å</a:t>
              </a:r>
              <a:r>
                <a:rPr lang="en-US" altLang="en-US" sz="1200" dirty="0"/>
                <a:t> laser?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39481" y="3647678"/>
            <a:ext cx="2933524" cy="1069968"/>
            <a:chOff x="5076112" y="3527077"/>
            <a:chExt cx="2933524" cy="1069968"/>
          </a:xfrm>
        </p:grpSpPr>
        <p:pic>
          <p:nvPicPr>
            <p:cNvPr id="3074" name="Picture 2" descr="Artist's impression of the aurora on the brown dwar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957" y="3527077"/>
              <a:ext cx="895101" cy="769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5076112" y="4319447"/>
              <a:ext cx="2933524" cy="277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l" rtl="0" eaLnBrk="1" hangingPunct="1"/>
              <a:r>
                <a:rPr lang="en-US" altLang="en-US" sz="1200" dirty="0" smtClean="0"/>
                <a:t>Hallinan et al: brown dwarf corona</a:t>
              </a:r>
              <a:endParaRPr lang="en-US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84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083" y="1027464"/>
            <a:ext cx="4325917" cy="5746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SETI and coherent radiation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search for extraterrestrial intelligence (OSETI)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pulsed signals, having Poisson distribution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2015/08/18        Longitudinal Coherence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140"/>
          <p:cNvGrpSpPr>
            <a:grpSpLocks/>
          </p:cNvGrpSpPr>
          <p:nvPr/>
        </p:nvGrpSpPr>
        <p:grpSpPr bwMode="auto">
          <a:xfrm>
            <a:off x="321487" y="2312989"/>
            <a:ext cx="6613525" cy="3867601"/>
            <a:chOff x="1300" y="16171"/>
            <a:chExt cx="4937" cy="3200"/>
          </a:xfrm>
        </p:grpSpPr>
        <p:graphicFrame>
          <p:nvGraphicFramePr>
            <p:cNvPr id="9" name="Object 17"/>
            <p:cNvGraphicFramePr>
              <a:graphicFrameLocks noChangeAspect="1"/>
            </p:cNvGraphicFramePr>
            <p:nvPr/>
          </p:nvGraphicFramePr>
          <p:xfrm>
            <a:off x="1300" y="16171"/>
            <a:ext cx="4937" cy="2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Bitmap Image" r:id="rId4" imgW="4238095" imgH="2486372" progId="Paint.Picture">
                    <p:embed/>
                  </p:oleObj>
                </mc:Choice>
                <mc:Fallback>
                  <p:oleObj name="Bitmap Image" r:id="rId4" imgW="4238095" imgH="248637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0" y="16171"/>
                          <a:ext cx="4937" cy="28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1961" y="19116"/>
              <a:ext cx="3487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ctr" rtl="0" eaLnBrk="1" hangingPunct="1"/>
              <a:r>
                <a:rPr lang="en-US" altLang="en-US" sz="1400" dirty="0"/>
                <a:t>Harvard-Princeton </a:t>
              </a:r>
              <a:r>
                <a:rPr lang="en-US" altLang="en-US" sz="1400" dirty="0" smtClean="0"/>
                <a:t>OSETI </a:t>
              </a:r>
              <a:r>
                <a:rPr lang="en-US" altLang="en-US" sz="1400" dirty="0"/>
                <a:t>search: no </a:t>
              </a:r>
              <a:r>
                <a:rPr lang="en-US" altLang="en-US" sz="1400" i="1" dirty="0"/>
                <a:t>modulated</a:t>
              </a:r>
              <a:r>
                <a:rPr lang="en-US" altLang="en-US" sz="1400" dirty="0"/>
                <a:t> sources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62775" y="6176963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New design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5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temporal coherence / causality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5223"/>
            <a:ext cx="10515600" cy="6372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hard and safe way: intensity interferometry spectroscopy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5</a:t>
            </a:fld>
            <a:endParaRPr lang="en-US"/>
          </a:p>
        </p:txBody>
      </p:sp>
      <p:grpSp>
        <p:nvGrpSpPr>
          <p:cNvPr id="32" name="Group 127"/>
          <p:cNvGrpSpPr>
            <a:grpSpLocks/>
          </p:cNvGrpSpPr>
          <p:nvPr/>
        </p:nvGrpSpPr>
        <p:grpSpPr bwMode="auto">
          <a:xfrm>
            <a:off x="569912" y="1966667"/>
            <a:ext cx="5641975" cy="3498850"/>
            <a:chOff x="2461" y="1752"/>
            <a:chExt cx="3579" cy="1986"/>
          </a:xfrm>
        </p:grpSpPr>
        <p:sp>
          <p:nvSpPr>
            <p:cNvPr id="33" name="Text Box 128"/>
            <p:cNvSpPr txBox="1">
              <a:spLocks noChangeArrowheads="1"/>
            </p:cNvSpPr>
            <p:nvPr/>
          </p:nvSpPr>
          <p:spPr bwMode="auto">
            <a:xfrm>
              <a:off x="2461" y="3444"/>
              <a:ext cx="3579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ctr" rtl="0" eaLnBrk="1" hangingPunct="1"/>
              <a:r>
                <a:rPr lang="en-US" altLang="en-US" sz="1400" dirty="0"/>
                <a:t>Johansson and </a:t>
              </a:r>
              <a:r>
                <a:rPr lang="en-US" altLang="en-US" sz="1400" dirty="0" err="1"/>
                <a:t>Letokhov</a:t>
              </a:r>
              <a:r>
                <a:rPr lang="en-US" altLang="en-US" sz="1400" dirty="0"/>
                <a:t>: Brown-Twiss-Townes intensity-heterodyne </a:t>
              </a:r>
            </a:p>
            <a:p>
              <a:pPr algn="ctr" rtl="0" eaLnBrk="1" hangingPunct="1"/>
              <a:r>
                <a:rPr lang="en-US" altLang="en-US" sz="1400" dirty="0"/>
                <a:t>interferometry: similar to radio, but at 1</a:t>
              </a:r>
              <a:r>
                <a:rPr lang="el-GR" altLang="en-US" sz="1400" dirty="0">
                  <a:cs typeface="Arial" panose="020B0604020202020204" pitchFamily="34" charset="0"/>
                </a:rPr>
                <a:t>μ</a:t>
              </a:r>
              <a:r>
                <a:rPr lang="en-US" altLang="en-US" sz="1400" dirty="0">
                  <a:cs typeface="Arial" panose="020B0604020202020204" pitchFamily="34" charset="0"/>
                </a:rPr>
                <a:t>m</a:t>
              </a:r>
              <a:endParaRPr lang="el-GR" altLang="en-US" sz="1400" dirty="0">
                <a:cs typeface="Arial" panose="020B0604020202020204" pitchFamily="34" charset="0"/>
              </a:endParaRPr>
            </a:p>
          </p:txBody>
        </p:sp>
        <p:graphicFrame>
          <p:nvGraphicFramePr>
            <p:cNvPr id="34" name="Object 129"/>
            <p:cNvGraphicFramePr>
              <a:graphicFrameLocks noChangeAspect="1"/>
            </p:cNvGraphicFramePr>
            <p:nvPr/>
          </p:nvGraphicFramePr>
          <p:xfrm>
            <a:off x="2699" y="1752"/>
            <a:ext cx="3031" cy="1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Bitmap Image" r:id="rId3" imgW="4172532" imgH="2333333" progId="Paint.Picture">
                    <p:embed/>
                  </p:oleObj>
                </mc:Choice>
                <mc:Fallback>
                  <p:oleObj name="Bitmap Image" r:id="rId3" imgW="4172532" imgH="233333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" y="1752"/>
                          <a:ext cx="3031" cy="16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6578292" y="1663700"/>
            <a:ext cx="4851641" cy="3841944"/>
            <a:chOff x="6578292" y="1663700"/>
            <a:chExt cx="4851641" cy="384194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8292" y="1663700"/>
              <a:ext cx="4851641" cy="328386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6687820" y="4982424"/>
              <a:ext cx="44230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alt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uñez</a:t>
              </a:r>
              <a:r>
                <a:rPr lang="en-US" alt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Photon bunching, in a single-aperture intensity interferometer</a:t>
              </a:r>
              <a:endParaRPr lang="el-G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886700" y="1966667"/>
              <a:ext cx="7620" cy="110490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886700" y="2743200"/>
              <a:ext cx="16225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Coherence time</a:t>
              </a:r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sz="14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14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75212" y="4659418"/>
              <a:ext cx="591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</a:t>
              </a:r>
              <a:r>
                <a:rPr lang="en-US" sz="1400" dirty="0" smtClean="0"/>
                <a:t>elay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67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temporal coherence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5223"/>
            <a:ext cx="10515600" cy="7421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easy way: Simple interferometry, long path difference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6</a:t>
            </a:fld>
            <a:endParaRPr lang="en-US"/>
          </a:p>
        </p:txBody>
      </p:sp>
      <p:grpSp>
        <p:nvGrpSpPr>
          <p:cNvPr id="32" name="Group 141"/>
          <p:cNvGrpSpPr>
            <a:grpSpLocks/>
          </p:cNvGrpSpPr>
          <p:nvPr/>
        </p:nvGrpSpPr>
        <p:grpSpPr bwMode="auto">
          <a:xfrm>
            <a:off x="4522787" y="2195513"/>
            <a:ext cx="3308341" cy="3616325"/>
            <a:chOff x="2599" y="981"/>
            <a:chExt cx="3024" cy="2957"/>
          </a:xfrm>
        </p:grpSpPr>
        <p:sp>
          <p:nvSpPr>
            <p:cNvPr id="33" name="Line 142"/>
            <p:cNvSpPr>
              <a:spLocks noChangeShapeType="1"/>
            </p:cNvSpPr>
            <p:nvPr/>
          </p:nvSpPr>
          <p:spPr bwMode="auto">
            <a:xfrm>
              <a:off x="3515" y="981"/>
              <a:ext cx="0" cy="2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43"/>
            <p:cNvSpPr>
              <a:spLocks noChangeShapeType="1"/>
            </p:cNvSpPr>
            <p:nvPr/>
          </p:nvSpPr>
          <p:spPr bwMode="auto">
            <a:xfrm>
              <a:off x="3515" y="1616"/>
              <a:ext cx="726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44"/>
            <p:cNvSpPr>
              <a:spLocks noChangeShapeType="1"/>
            </p:cNvSpPr>
            <p:nvPr/>
          </p:nvSpPr>
          <p:spPr bwMode="auto">
            <a:xfrm>
              <a:off x="4241" y="1616"/>
              <a:ext cx="0" cy="1179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45"/>
            <p:cNvSpPr>
              <a:spLocks noChangeShapeType="1"/>
            </p:cNvSpPr>
            <p:nvPr/>
          </p:nvSpPr>
          <p:spPr bwMode="auto">
            <a:xfrm flipH="1">
              <a:off x="3515" y="2795"/>
              <a:ext cx="726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46"/>
            <p:cNvSpPr>
              <a:spLocks noChangeShapeType="1"/>
            </p:cNvSpPr>
            <p:nvPr/>
          </p:nvSpPr>
          <p:spPr bwMode="auto">
            <a:xfrm>
              <a:off x="3536" y="2789"/>
              <a:ext cx="0" cy="1134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47"/>
            <p:cNvSpPr>
              <a:spLocks noChangeAspect="1" noChangeShapeType="1"/>
            </p:cNvSpPr>
            <p:nvPr/>
          </p:nvSpPr>
          <p:spPr bwMode="auto">
            <a:xfrm>
              <a:off x="3379" y="1525"/>
              <a:ext cx="227" cy="1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48"/>
            <p:cNvSpPr>
              <a:spLocks noChangeAspect="1" noChangeShapeType="1"/>
            </p:cNvSpPr>
            <p:nvPr/>
          </p:nvSpPr>
          <p:spPr bwMode="auto">
            <a:xfrm>
              <a:off x="4150" y="1525"/>
              <a:ext cx="227" cy="1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49"/>
            <p:cNvSpPr>
              <a:spLocks noChangeAspect="1" noChangeShapeType="1"/>
            </p:cNvSpPr>
            <p:nvPr/>
          </p:nvSpPr>
          <p:spPr bwMode="auto">
            <a:xfrm flipH="1">
              <a:off x="3379" y="2691"/>
              <a:ext cx="227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50"/>
            <p:cNvSpPr>
              <a:spLocks noChangeAspect="1" noChangeShapeType="1"/>
            </p:cNvSpPr>
            <p:nvPr/>
          </p:nvSpPr>
          <p:spPr bwMode="auto">
            <a:xfrm flipH="1">
              <a:off x="4150" y="2691"/>
              <a:ext cx="227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1"/>
            <p:cNvSpPr>
              <a:spLocks noChangeShapeType="1"/>
            </p:cNvSpPr>
            <p:nvPr/>
          </p:nvSpPr>
          <p:spPr bwMode="auto">
            <a:xfrm>
              <a:off x="4694" y="1706"/>
              <a:ext cx="6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52"/>
            <p:cNvSpPr>
              <a:spLocks noChangeShapeType="1"/>
            </p:cNvSpPr>
            <p:nvPr/>
          </p:nvSpPr>
          <p:spPr bwMode="auto">
            <a:xfrm>
              <a:off x="4694" y="2160"/>
              <a:ext cx="6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53"/>
            <p:cNvSpPr>
              <a:spLocks noChangeShapeType="1"/>
            </p:cNvSpPr>
            <p:nvPr/>
          </p:nvSpPr>
          <p:spPr bwMode="auto">
            <a:xfrm>
              <a:off x="4967" y="981"/>
              <a:ext cx="0" cy="2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54"/>
            <p:cNvSpPr>
              <a:spLocks noChangeShapeType="1"/>
            </p:cNvSpPr>
            <p:nvPr/>
          </p:nvSpPr>
          <p:spPr bwMode="auto">
            <a:xfrm flipV="1">
              <a:off x="4967" y="1688"/>
              <a:ext cx="30" cy="462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55"/>
            <p:cNvSpPr>
              <a:spLocks noChangeShapeType="1"/>
            </p:cNvSpPr>
            <p:nvPr/>
          </p:nvSpPr>
          <p:spPr bwMode="auto">
            <a:xfrm>
              <a:off x="5003" y="1706"/>
              <a:ext cx="0" cy="2223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56"/>
            <p:cNvSpPr txBox="1">
              <a:spLocks noChangeArrowheads="1"/>
            </p:cNvSpPr>
            <p:nvPr/>
          </p:nvSpPr>
          <p:spPr bwMode="auto">
            <a:xfrm>
              <a:off x="2599" y="1415"/>
              <a:ext cx="715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l" rtl="0" eaLnBrk="1" hangingPunct="1"/>
              <a:r>
                <a:rPr lang="en-US" altLang="en-US" sz="1600" dirty="0">
                  <a:solidFill>
                    <a:schemeClr val="hlink"/>
                  </a:solidFill>
                </a:rPr>
                <a:t>beam</a:t>
              </a:r>
            </a:p>
            <a:p>
              <a:pPr algn="l" rtl="0" eaLnBrk="1" hangingPunct="1"/>
              <a:r>
                <a:rPr lang="en-US" altLang="en-US" sz="1600" dirty="0">
                  <a:solidFill>
                    <a:schemeClr val="hlink"/>
                  </a:solidFill>
                </a:rPr>
                <a:t>splitter</a:t>
              </a:r>
            </a:p>
          </p:txBody>
        </p:sp>
        <p:sp>
          <p:nvSpPr>
            <p:cNvPr id="48" name="Text Box 157"/>
            <p:cNvSpPr txBox="1">
              <a:spLocks noChangeArrowheads="1"/>
            </p:cNvSpPr>
            <p:nvPr/>
          </p:nvSpPr>
          <p:spPr bwMode="auto">
            <a:xfrm>
              <a:off x="2611" y="2657"/>
              <a:ext cx="715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l" rtl="0" eaLnBrk="1" hangingPunct="1"/>
              <a:r>
                <a:rPr lang="en-US" altLang="en-US" sz="1600" dirty="0">
                  <a:solidFill>
                    <a:schemeClr val="hlink"/>
                  </a:solidFill>
                </a:rPr>
                <a:t>beam</a:t>
              </a:r>
            </a:p>
            <a:p>
              <a:pPr algn="l" rtl="0" eaLnBrk="1" hangingPunct="1"/>
              <a:r>
                <a:rPr lang="en-US" altLang="en-US" sz="1600" dirty="0">
                  <a:solidFill>
                    <a:schemeClr val="hlink"/>
                  </a:solidFill>
                </a:rPr>
                <a:t>splitter</a:t>
              </a:r>
            </a:p>
          </p:txBody>
        </p:sp>
        <p:sp>
          <p:nvSpPr>
            <p:cNvPr id="49" name="Text Box 158"/>
            <p:cNvSpPr txBox="1">
              <a:spLocks noChangeArrowheads="1"/>
            </p:cNvSpPr>
            <p:nvPr/>
          </p:nvSpPr>
          <p:spPr bwMode="auto">
            <a:xfrm>
              <a:off x="3807" y="1306"/>
              <a:ext cx="655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l" rtl="0" eaLnBrk="1" hangingPunct="1"/>
              <a:r>
                <a:rPr lang="en-US" altLang="en-US" sz="1600" dirty="0">
                  <a:solidFill>
                    <a:schemeClr val="hlink"/>
                  </a:solidFill>
                </a:rPr>
                <a:t>mirror</a:t>
              </a:r>
            </a:p>
          </p:txBody>
        </p:sp>
        <p:sp>
          <p:nvSpPr>
            <p:cNvPr id="50" name="Text Box 159"/>
            <p:cNvSpPr txBox="1">
              <a:spLocks noChangeArrowheads="1"/>
            </p:cNvSpPr>
            <p:nvPr/>
          </p:nvSpPr>
          <p:spPr bwMode="auto">
            <a:xfrm>
              <a:off x="3854" y="2863"/>
              <a:ext cx="66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l" rtl="0" eaLnBrk="1" hangingPunct="1"/>
              <a:r>
                <a:rPr lang="en-US" altLang="en-US" sz="1600" dirty="0">
                  <a:solidFill>
                    <a:schemeClr val="hlink"/>
                  </a:solidFill>
                </a:rPr>
                <a:t>mirror</a:t>
              </a:r>
            </a:p>
          </p:txBody>
        </p:sp>
        <p:sp>
          <p:nvSpPr>
            <p:cNvPr id="51" name="Text Box 160"/>
            <p:cNvSpPr txBox="1">
              <a:spLocks noChangeArrowheads="1"/>
            </p:cNvSpPr>
            <p:nvPr/>
          </p:nvSpPr>
          <p:spPr bwMode="auto">
            <a:xfrm>
              <a:off x="4949" y="1366"/>
              <a:ext cx="674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l" rtl="0" eaLnBrk="1" hangingPunct="1"/>
              <a:r>
                <a:rPr lang="en-US" altLang="en-US" sz="1600" dirty="0">
                  <a:solidFill>
                    <a:schemeClr val="hlink"/>
                  </a:solidFill>
                </a:rPr>
                <a:t>etalon</a:t>
              </a:r>
            </a:p>
          </p:txBody>
        </p:sp>
        <p:sp>
          <p:nvSpPr>
            <p:cNvPr id="52" name="Line 161"/>
            <p:cNvSpPr>
              <a:spLocks noChangeShapeType="1"/>
            </p:cNvSpPr>
            <p:nvPr/>
          </p:nvSpPr>
          <p:spPr bwMode="auto">
            <a:xfrm>
              <a:off x="3590" y="3190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162"/>
            <p:cNvSpPr txBox="1">
              <a:spLocks noChangeArrowheads="1"/>
            </p:cNvSpPr>
            <p:nvPr/>
          </p:nvSpPr>
          <p:spPr bwMode="auto">
            <a:xfrm>
              <a:off x="3745" y="3068"/>
              <a:ext cx="360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l" rtl="0" eaLnBrk="1" hangingPunct="1"/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l-GR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Line 163"/>
            <p:cNvSpPr>
              <a:spLocks noChangeShapeType="1"/>
            </p:cNvSpPr>
            <p:nvPr/>
          </p:nvSpPr>
          <p:spPr bwMode="auto">
            <a:xfrm>
              <a:off x="4649" y="1706"/>
              <a:ext cx="0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164"/>
            <p:cNvSpPr txBox="1">
              <a:spLocks noChangeArrowheads="1"/>
            </p:cNvSpPr>
            <p:nvPr/>
          </p:nvSpPr>
          <p:spPr bwMode="auto">
            <a:xfrm>
              <a:off x="4511" y="1842"/>
              <a:ext cx="360" cy="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l" rtl="0" eaLnBrk="1" hangingPunct="1"/>
              <a:r>
                <a:rPr lang="en-US" altLang="en-US"/>
                <a:t>2</a:t>
              </a:r>
              <a:r>
                <a:rPr lang="el-GR" alt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el-G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165"/>
            <p:cNvSpPr txBox="1">
              <a:spLocks noChangeArrowheads="1"/>
            </p:cNvSpPr>
            <p:nvPr/>
          </p:nvSpPr>
          <p:spPr bwMode="auto">
            <a:xfrm>
              <a:off x="4003" y="3613"/>
              <a:ext cx="865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l" rtl="0" eaLnBrk="1" hangingPunct="1"/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l-GR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Euclid Extra" panose="02050502000505020303" pitchFamily="18" charset="2"/>
                </a:rPr>
                <a:t></a:t>
              </a:r>
              <a:r>
                <a:rPr lang="en-US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alt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29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laser seekers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1188675" y="4283156"/>
            <a:ext cx="2538413" cy="2052638"/>
            <a:chOff x="82" y="2115"/>
            <a:chExt cx="2336" cy="1785"/>
          </a:xfrm>
        </p:grpSpPr>
        <p:pic>
          <p:nvPicPr>
            <p:cNvPr id="24" name="Picture 9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115"/>
              <a:ext cx="2039" cy="1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 Box 91"/>
            <p:cNvSpPr txBox="1">
              <a:spLocks noChangeArrowheads="1"/>
            </p:cNvSpPr>
            <p:nvPr/>
          </p:nvSpPr>
          <p:spPr bwMode="auto">
            <a:xfrm>
              <a:off x="82" y="3635"/>
              <a:ext cx="233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ctr" rtl="0" eaLnBrk="1" hangingPunct="1"/>
              <a:r>
                <a:rPr lang="en-US" altLang="en-US" sz="1400"/>
                <a:t>polarisation and acousto-optic</a:t>
              </a:r>
            </a:p>
          </p:txBody>
        </p:sp>
      </p:grpSp>
      <p:grpSp>
        <p:nvGrpSpPr>
          <p:cNvPr id="9" name="Group 92"/>
          <p:cNvGrpSpPr>
            <a:grpSpLocks/>
          </p:cNvGrpSpPr>
          <p:nvPr/>
        </p:nvGrpSpPr>
        <p:grpSpPr bwMode="auto">
          <a:xfrm>
            <a:off x="1188675" y="2000396"/>
            <a:ext cx="1914525" cy="2019300"/>
            <a:chOff x="431" y="845"/>
            <a:chExt cx="1416" cy="1336"/>
          </a:xfrm>
        </p:grpSpPr>
        <p:pic>
          <p:nvPicPr>
            <p:cNvPr id="22" name="Picture 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845"/>
              <a:ext cx="1416" cy="1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 Box 94"/>
            <p:cNvSpPr txBox="1">
              <a:spLocks noChangeArrowheads="1"/>
            </p:cNvSpPr>
            <p:nvPr/>
          </p:nvSpPr>
          <p:spPr bwMode="auto">
            <a:xfrm>
              <a:off x="601" y="1979"/>
              <a:ext cx="80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ctr" rtl="0" eaLnBrk="1" hangingPunct="1"/>
              <a:r>
                <a:rPr lang="en-US" altLang="en-US" sz="1400"/>
                <a:t>polarisation</a:t>
              </a:r>
            </a:p>
          </p:txBody>
        </p:sp>
      </p:grp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4393225" y="1759096"/>
            <a:ext cx="1635125" cy="2260600"/>
            <a:chOff x="2064" y="799"/>
            <a:chExt cx="1160" cy="1436"/>
          </a:xfrm>
        </p:grpSpPr>
        <p:pic>
          <p:nvPicPr>
            <p:cNvPr id="20" name="Picture 9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799"/>
              <a:ext cx="1160" cy="1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 Box 97"/>
            <p:cNvSpPr txBox="1">
              <a:spLocks noChangeArrowheads="1"/>
            </p:cNvSpPr>
            <p:nvPr/>
          </p:nvSpPr>
          <p:spPr bwMode="auto">
            <a:xfrm>
              <a:off x="2110" y="2041"/>
              <a:ext cx="95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ctr" rtl="0" eaLnBrk="1" hangingPunct="1"/>
              <a:r>
                <a:rPr lang="en-US" altLang="en-US" sz="1400"/>
                <a:t>stepped etalon</a:t>
              </a:r>
            </a:p>
          </p:txBody>
        </p:sp>
      </p:grpSp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7318375" y="2159146"/>
            <a:ext cx="2663825" cy="1860550"/>
            <a:chOff x="3379" y="890"/>
            <a:chExt cx="2121" cy="1326"/>
          </a:xfrm>
        </p:grpSpPr>
        <p:pic>
          <p:nvPicPr>
            <p:cNvPr id="18" name="Picture 9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890"/>
              <a:ext cx="2121" cy="1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 Box 100"/>
            <p:cNvSpPr txBox="1">
              <a:spLocks noChangeArrowheads="1"/>
            </p:cNvSpPr>
            <p:nvPr/>
          </p:nvSpPr>
          <p:spPr bwMode="auto">
            <a:xfrm>
              <a:off x="3759" y="1999"/>
              <a:ext cx="1410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ctr" rtl="0" eaLnBrk="1" hangingPunct="1"/>
              <a:r>
                <a:rPr lang="en-US" altLang="en-US" sz="1400"/>
                <a:t>acousto-optic etalon</a:t>
              </a:r>
            </a:p>
          </p:txBody>
        </p:sp>
      </p:grpSp>
      <p:grpSp>
        <p:nvGrpSpPr>
          <p:cNvPr id="12" name="Group 101"/>
          <p:cNvGrpSpPr>
            <a:grpSpLocks/>
          </p:cNvGrpSpPr>
          <p:nvPr/>
        </p:nvGrpSpPr>
        <p:grpSpPr bwMode="auto">
          <a:xfrm>
            <a:off x="7822793" y="4211719"/>
            <a:ext cx="2376488" cy="2124075"/>
            <a:chOff x="3606" y="2251"/>
            <a:chExt cx="1815" cy="1451"/>
          </a:xfrm>
        </p:grpSpPr>
        <p:pic>
          <p:nvPicPr>
            <p:cNvPr id="16" name="Picture 10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251"/>
              <a:ext cx="1815" cy="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 Box 103"/>
            <p:cNvSpPr txBox="1">
              <a:spLocks noChangeArrowheads="1"/>
            </p:cNvSpPr>
            <p:nvPr/>
          </p:nvSpPr>
          <p:spPr bwMode="auto">
            <a:xfrm>
              <a:off x="3938" y="3494"/>
              <a:ext cx="1420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ctr" rtl="0" eaLnBrk="1" hangingPunct="1"/>
              <a:r>
                <a:rPr lang="en-US" altLang="en-US" sz="1400"/>
                <a:t>Michelson and etalon</a:t>
              </a:r>
            </a:p>
          </p:txBody>
        </p:sp>
      </p:grpSp>
      <p:grpSp>
        <p:nvGrpSpPr>
          <p:cNvPr id="13" name="Group 104"/>
          <p:cNvGrpSpPr>
            <a:grpSpLocks/>
          </p:cNvGrpSpPr>
          <p:nvPr/>
        </p:nvGrpSpPr>
        <p:grpSpPr bwMode="auto">
          <a:xfrm>
            <a:off x="4589078" y="4130403"/>
            <a:ext cx="2371725" cy="2205391"/>
            <a:chOff x="2208" y="2205"/>
            <a:chExt cx="1737" cy="1446"/>
          </a:xfrm>
        </p:grpSpPr>
        <p:pic>
          <p:nvPicPr>
            <p:cNvPr id="14" name="Picture 10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205"/>
              <a:ext cx="1068" cy="1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106"/>
            <p:cNvSpPr txBox="1">
              <a:spLocks noChangeArrowheads="1"/>
            </p:cNvSpPr>
            <p:nvPr/>
          </p:nvSpPr>
          <p:spPr bwMode="auto">
            <a:xfrm>
              <a:off x="2208" y="3451"/>
              <a:ext cx="173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ctr" rtl="0" eaLnBrk="1" hangingPunct="1"/>
              <a:r>
                <a:rPr lang="en-US" altLang="en-US" sz="1400" dirty="0"/>
                <a:t>liquid crystal stepped etalon</a:t>
              </a:r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38200" y="1255222"/>
            <a:ext cx="10515600" cy="6401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extended coherence in the battle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(unknown laser lines)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 survey of the 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44562"/>
            <a:ext cx="11006827" cy="5032402"/>
          </a:xfrm>
        </p:spPr>
        <p:txBody>
          <a:bodyPr>
            <a:normAutofit/>
          </a:bodyPr>
          <a:lstStyle/>
          <a:p>
            <a:pPr marL="714375" lvl="1" indent="-714375">
              <a:lnSpc>
                <a:spcPct val="12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whole field is imaged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phase delays</a:t>
            </a:r>
          </a:p>
          <a:p>
            <a:pPr marL="714375" lvl="1" indent="-714375">
              <a:lnSpc>
                <a:spcPct val="12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objects &gt; 10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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</a:b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background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are detected</a:t>
            </a:r>
          </a:p>
          <a:p>
            <a:pPr marL="714375" lvl="1" indent="-714375">
              <a:lnSpc>
                <a:spcPct val="12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First estimates: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</a:b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cover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most sky within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weeks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  <a:sym typeface="Euclid Symbol" panose="05050102010706020507" pitchFamily="18" charset="2"/>
            </a:endParaRPr>
          </a:p>
          <a:p>
            <a:pPr marL="714375" lvl="1" indent="-714375">
              <a:lnSpc>
                <a:spcPct val="120000"/>
              </a:lnSpc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Search for fringes with long path difference</a:t>
            </a:r>
          </a:p>
          <a:p>
            <a:pPr marL="714375" lvl="1" indent="-714375">
              <a:lnSpc>
                <a:spcPct val="120000"/>
              </a:lnSpc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Spatial mode: slight tilt between beams to form fringes</a:t>
            </a:r>
          </a:p>
          <a:p>
            <a:pPr marL="714375" lvl="1" indent="-714375">
              <a:lnSpc>
                <a:spcPct val="120000"/>
              </a:lnSpc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Temporal mode: fringe modulation</a:t>
            </a:r>
          </a:p>
          <a:p>
            <a:pPr marL="0" lvl="1" indent="0"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Euclid 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239"/>
          <p:cNvGrpSpPr>
            <a:grpSpLocks/>
          </p:cNvGrpSpPr>
          <p:nvPr/>
        </p:nvGrpSpPr>
        <p:grpSpPr bwMode="auto">
          <a:xfrm>
            <a:off x="6000548" y="1309918"/>
            <a:ext cx="6049963" cy="2785807"/>
            <a:chOff x="476" y="1298"/>
            <a:chExt cx="4627" cy="2314"/>
          </a:xfrm>
        </p:grpSpPr>
        <p:grpSp>
          <p:nvGrpSpPr>
            <p:cNvPr id="8" name="Group 240"/>
            <p:cNvGrpSpPr>
              <a:grpSpLocks/>
            </p:cNvGrpSpPr>
            <p:nvPr/>
          </p:nvGrpSpPr>
          <p:grpSpPr bwMode="auto">
            <a:xfrm>
              <a:off x="476" y="1616"/>
              <a:ext cx="1769" cy="1996"/>
              <a:chOff x="884" y="1616"/>
              <a:chExt cx="1769" cy="1996"/>
            </a:xfrm>
          </p:grpSpPr>
          <p:sp>
            <p:nvSpPr>
              <p:cNvPr id="25" name="Rectangle 241" descr="Small grid"/>
              <p:cNvSpPr>
                <a:spLocks noChangeArrowheads="1"/>
              </p:cNvSpPr>
              <p:nvPr/>
            </p:nvSpPr>
            <p:spPr bwMode="auto">
              <a:xfrm>
                <a:off x="884" y="1616"/>
                <a:ext cx="1769" cy="1996"/>
              </a:xfrm>
              <a:prstGeom prst="rect">
                <a:avLst/>
              </a:prstGeom>
              <a:pattFill prst="smGrid">
                <a:fgClr>
                  <a:srgbClr val="C0C0C0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Oval 242" descr="Dark vertical"/>
              <p:cNvSpPr>
                <a:spLocks noChangeArrowheads="1"/>
              </p:cNvSpPr>
              <p:nvPr/>
            </p:nvSpPr>
            <p:spPr bwMode="auto">
              <a:xfrm>
                <a:off x="1156" y="1842"/>
                <a:ext cx="273" cy="91"/>
              </a:xfrm>
              <a:prstGeom prst="ellipse">
                <a:avLst/>
              </a:prstGeom>
              <a:pattFill prst="dkVert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Oval 243" descr="Dark vertical"/>
              <p:cNvSpPr>
                <a:spLocks noChangeArrowheads="1"/>
              </p:cNvSpPr>
              <p:nvPr/>
            </p:nvSpPr>
            <p:spPr bwMode="auto">
              <a:xfrm>
                <a:off x="2153" y="1797"/>
                <a:ext cx="273" cy="91"/>
              </a:xfrm>
              <a:prstGeom prst="ellipse">
                <a:avLst/>
              </a:prstGeom>
              <a:pattFill prst="dkVert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Oval 244" descr="Dark vertical"/>
              <p:cNvSpPr>
                <a:spLocks noChangeArrowheads="1"/>
              </p:cNvSpPr>
              <p:nvPr/>
            </p:nvSpPr>
            <p:spPr bwMode="auto">
              <a:xfrm>
                <a:off x="1428" y="2114"/>
                <a:ext cx="273" cy="91"/>
              </a:xfrm>
              <a:prstGeom prst="ellipse">
                <a:avLst/>
              </a:prstGeom>
              <a:pattFill prst="dkVert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Oval 245" descr="Dark vertical"/>
              <p:cNvSpPr>
                <a:spLocks noChangeArrowheads="1"/>
              </p:cNvSpPr>
              <p:nvPr/>
            </p:nvSpPr>
            <p:spPr bwMode="auto">
              <a:xfrm>
                <a:off x="1700" y="2840"/>
                <a:ext cx="273" cy="91"/>
              </a:xfrm>
              <a:prstGeom prst="ellipse">
                <a:avLst/>
              </a:prstGeom>
              <a:pattFill prst="dkVert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Oval 246" descr="Dark vertical"/>
              <p:cNvSpPr>
                <a:spLocks noChangeArrowheads="1"/>
              </p:cNvSpPr>
              <p:nvPr/>
            </p:nvSpPr>
            <p:spPr bwMode="auto">
              <a:xfrm>
                <a:off x="2017" y="3112"/>
                <a:ext cx="273" cy="91"/>
              </a:xfrm>
              <a:prstGeom prst="ellipse">
                <a:avLst/>
              </a:prstGeom>
              <a:pattFill prst="dkVert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Oval 247" descr="Dark vertical"/>
              <p:cNvSpPr>
                <a:spLocks noChangeArrowheads="1"/>
              </p:cNvSpPr>
              <p:nvPr/>
            </p:nvSpPr>
            <p:spPr bwMode="auto">
              <a:xfrm>
                <a:off x="1111" y="3384"/>
                <a:ext cx="273" cy="91"/>
              </a:xfrm>
              <a:prstGeom prst="ellipse">
                <a:avLst/>
              </a:prstGeom>
              <a:pattFill prst="dkVert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Oval 248"/>
              <p:cNvSpPr>
                <a:spLocks noChangeArrowheads="1"/>
              </p:cNvSpPr>
              <p:nvPr/>
            </p:nvSpPr>
            <p:spPr bwMode="auto">
              <a:xfrm>
                <a:off x="1292" y="1978"/>
                <a:ext cx="273" cy="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Oval 249"/>
              <p:cNvSpPr>
                <a:spLocks noChangeArrowheads="1"/>
              </p:cNvSpPr>
              <p:nvPr/>
            </p:nvSpPr>
            <p:spPr bwMode="auto">
              <a:xfrm>
                <a:off x="2199" y="2387"/>
                <a:ext cx="273" cy="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Oval 250"/>
              <p:cNvSpPr>
                <a:spLocks noChangeArrowheads="1"/>
              </p:cNvSpPr>
              <p:nvPr/>
            </p:nvSpPr>
            <p:spPr bwMode="auto">
              <a:xfrm>
                <a:off x="2335" y="2523"/>
                <a:ext cx="273" cy="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Oval 251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273" cy="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" name="Oval 252"/>
              <p:cNvSpPr>
                <a:spLocks noChangeArrowheads="1"/>
              </p:cNvSpPr>
              <p:nvPr/>
            </p:nvSpPr>
            <p:spPr bwMode="auto">
              <a:xfrm>
                <a:off x="1247" y="3067"/>
                <a:ext cx="273" cy="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" name="Oval 253"/>
              <p:cNvSpPr>
                <a:spLocks noChangeArrowheads="1"/>
              </p:cNvSpPr>
              <p:nvPr/>
            </p:nvSpPr>
            <p:spPr bwMode="auto">
              <a:xfrm>
                <a:off x="1383" y="2976"/>
                <a:ext cx="273" cy="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" name="Group 254"/>
            <p:cNvGrpSpPr>
              <a:grpSpLocks/>
            </p:cNvGrpSpPr>
            <p:nvPr/>
          </p:nvGrpSpPr>
          <p:grpSpPr bwMode="auto">
            <a:xfrm>
              <a:off x="3334" y="1616"/>
              <a:ext cx="1769" cy="1996"/>
              <a:chOff x="3334" y="1616"/>
              <a:chExt cx="1769" cy="1996"/>
            </a:xfrm>
          </p:grpSpPr>
          <p:sp>
            <p:nvSpPr>
              <p:cNvPr id="18" name="Rectangle 255" descr="Small grid"/>
              <p:cNvSpPr>
                <a:spLocks noChangeArrowheads="1"/>
              </p:cNvSpPr>
              <p:nvPr/>
            </p:nvSpPr>
            <p:spPr bwMode="auto">
              <a:xfrm>
                <a:off x="3334" y="1616"/>
                <a:ext cx="1769" cy="1996"/>
              </a:xfrm>
              <a:prstGeom prst="rect">
                <a:avLst/>
              </a:prstGeom>
              <a:pattFill prst="smGrid">
                <a:fgClr>
                  <a:srgbClr val="C0C0C0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" name="Oval 256"/>
              <p:cNvSpPr>
                <a:spLocks noChangeArrowheads="1"/>
              </p:cNvSpPr>
              <p:nvPr/>
            </p:nvSpPr>
            <p:spPr bwMode="auto">
              <a:xfrm>
                <a:off x="3697" y="1842"/>
                <a:ext cx="91" cy="91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Oval 257"/>
              <p:cNvSpPr>
                <a:spLocks noChangeArrowheads="1"/>
              </p:cNvSpPr>
              <p:nvPr/>
            </p:nvSpPr>
            <p:spPr bwMode="auto">
              <a:xfrm>
                <a:off x="4694" y="1797"/>
                <a:ext cx="91" cy="91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Oval 258"/>
              <p:cNvSpPr>
                <a:spLocks noChangeArrowheads="1"/>
              </p:cNvSpPr>
              <p:nvPr/>
            </p:nvSpPr>
            <p:spPr bwMode="auto">
              <a:xfrm>
                <a:off x="3969" y="2114"/>
                <a:ext cx="91" cy="91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Oval 259"/>
              <p:cNvSpPr>
                <a:spLocks noChangeArrowheads="1"/>
              </p:cNvSpPr>
              <p:nvPr/>
            </p:nvSpPr>
            <p:spPr bwMode="auto">
              <a:xfrm>
                <a:off x="4241" y="2840"/>
                <a:ext cx="91" cy="91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Oval 260"/>
              <p:cNvSpPr>
                <a:spLocks noChangeArrowheads="1"/>
              </p:cNvSpPr>
              <p:nvPr/>
            </p:nvSpPr>
            <p:spPr bwMode="auto">
              <a:xfrm>
                <a:off x="4558" y="3112"/>
                <a:ext cx="91" cy="91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Oval 261"/>
              <p:cNvSpPr>
                <a:spLocks noChangeArrowheads="1"/>
              </p:cNvSpPr>
              <p:nvPr/>
            </p:nvSpPr>
            <p:spPr bwMode="auto">
              <a:xfrm>
                <a:off x="3652" y="3384"/>
                <a:ext cx="91" cy="91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374" y="2538"/>
              <a:ext cx="814" cy="239"/>
              <a:chOff x="2374" y="2538"/>
              <a:chExt cx="814" cy="239"/>
            </a:xfrm>
          </p:grpSpPr>
          <p:sp>
            <p:nvSpPr>
              <p:cNvPr id="16" name="Oval 263" descr="Dark vertical"/>
              <p:cNvSpPr>
                <a:spLocks noChangeArrowheads="1"/>
              </p:cNvSpPr>
              <p:nvPr/>
            </p:nvSpPr>
            <p:spPr bwMode="auto">
              <a:xfrm>
                <a:off x="2653" y="2568"/>
                <a:ext cx="273" cy="91"/>
              </a:xfrm>
              <a:prstGeom prst="ellipse">
                <a:avLst/>
              </a:prstGeom>
              <a:pattFill prst="dkVert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Text Box 264"/>
              <p:cNvSpPr txBox="1">
                <a:spLocks noChangeArrowheads="1"/>
              </p:cNvSpPr>
              <p:nvPr/>
            </p:nvSpPr>
            <p:spPr bwMode="auto">
              <a:xfrm>
                <a:off x="2374" y="2538"/>
                <a:ext cx="814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Narkisim" panose="020E0502050101010101" pitchFamily="34" charset="-79"/>
                  </a:defRPr>
                </a:lvl9pPr>
              </a:lstStyle>
              <a:p>
                <a:pPr algn="l" rtl="0" eaLnBrk="1" hangingPunct="1"/>
                <a:r>
                  <a:rPr lang="en-US" altLang="en-US" sz="1400">
                    <a:cs typeface="Arial" panose="020B0604020202020204" pitchFamily="34" charset="0"/>
                    <a:sym typeface="Symbol" panose="05050102010706020507" pitchFamily="18" charset="2"/>
                  </a:rPr>
                  <a:t>              =</a:t>
                </a:r>
              </a:p>
            </p:txBody>
          </p:sp>
        </p:grpSp>
        <p:sp>
          <p:nvSpPr>
            <p:cNvPr id="11" name="Text Box 265"/>
            <p:cNvSpPr txBox="1">
              <a:spLocks noChangeArrowheads="1"/>
            </p:cNvSpPr>
            <p:nvPr/>
          </p:nvSpPr>
          <p:spPr bwMode="auto">
            <a:xfrm>
              <a:off x="476" y="1298"/>
              <a:ext cx="99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altLang="en-US" sz="1200" i="1" dirty="0">
                  <a:cs typeface="Arial" panose="020B0604020202020204" pitchFamily="34" charset="0"/>
                </a:rPr>
                <a:t>coherent object</a:t>
              </a:r>
            </a:p>
          </p:txBody>
        </p:sp>
        <p:sp>
          <p:nvSpPr>
            <p:cNvPr id="12" name="Text Box 266"/>
            <p:cNvSpPr txBox="1">
              <a:spLocks noChangeArrowheads="1"/>
            </p:cNvSpPr>
            <p:nvPr/>
          </p:nvSpPr>
          <p:spPr bwMode="auto">
            <a:xfrm>
              <a:off x="1338" y="1434"/>
              <a:ext cx="99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altLang="en-US" sz="1200" i="1">
                  <a:cs typeface="Arial" panose="020B0604020202020204" pitchFamily="34" charset="0"/>
                </a:rPr>
                <a:t>incoherent object</a:t>
              </a:r>
            </a:p>
          </p:txBody>
        </p:sp>
        <p:cxnSp>
          <p:nvCxnSpPr>
            <p:cNvPr id="13" name="AutoShape 267"/>
            <p:cNvCxnSpPr>
              <a:cxnSpLocks noChangeShapeType="1"/>
              <a:stCxn id="11" idx="2"/>
              <a:endCxn id="26" idx="0"/>
            </p:cNvCxnSpPr>
            <p:nvPr/>
          </p:nvCxnSpPr>
          <p:spPr bwMode="auto">
            <a:xfrm rot="5400000">
              <a:off x="735" y="1602"/>
              <a:ext cx="390" cy="90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268"/>
            <p:cNvCxnSpPr>
              <a:cxnSpLocks noChangeShapeType="1"/>
              <a:stCxn id="12" idx="2"/>
              <a:endCxn id="32" idx="7"/>
            </p:cNvCxnSpPr>
            <p:nvPr/>
          </p:nvCxnSpPr>
          <p:spPr bwMode="auto">
            <a:xfrm rot="5400000">
              <a:off x="1275" y="1430"/>
              <a:ext cx="403" cy="720"/>
            </a:xfrm>
            <a:prstGeom prst="curvedConnector3">
              <a:avLst>
                <a:gd name="adj1" fmla="val 48389"/>
              </a:avLst>
            </a:prstGeom>
            <a:noFill/>
            <a:ln w="127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 Box 269"/>
            <p:cNvSpPr txBox="1">
              <a:spLocks noChangeArrowheads="1"/>
            </p:cNvSpPr>
            <p:nvPr/>
          </p:nvSpPr>
          <p:spPr bwMode="auto">
            <a:xfrm>
              <a:off x="2290" y="2324"/>
              <a:ext cx="99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Narkisim" panose="020E0502050101010101" pitchFamily="34" charset="-79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altLang="en-US" sz="1200" i="1">
                  <a:cs typeface="Arial" panose="020B0604020202020204" pitchFamily="34" charset="0"/>
                </a:rPr>
                <a:t>band-pass filter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333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coherence in specific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50000"/>
              </a:lnSpc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narrow field around suspect objects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objects &gt;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 background are detected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With narrow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known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 spectral filters, the limit can be down to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8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  <a:sym typeface="Euclid Symbol" panose="05050102010706020507" pitchFamily="18" charset="2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Estimates are based on actual military experiments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Euclid 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2015/08/18        Longitudinal Coherence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Quantum Astronomy and Stellar Imaging, Sydney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99A6-FFD0-4818-878B-7C2DBB0B56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2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</TotalTime>
  <Words>1200</Words>
  <Application>Microsoft Office PowerPoint</Application>
  <PresentationFormat>Widescreen</PresentationFormat>
  <Paragraphs>265</Paragraphs>
  <Slides>21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Blackadder ITC</vt:lpstr>
      <vt:lpstr>Calibri</vt:lpstr>
      <vt:lpstr>Calibri Light</vt:lpstr>
      <vt:lpstr>Euclid Extra</vt:lpstr>
      <vt:lpstr>Euclid Symbol</vt:lpstr>
      <vt:lpstr>Narkisim</vt:lpstr>
      <vt:lpstr>Symbol</vt:lpstr>
      <vt:lpstr>Times New Roman</vt:lpstr>
      <vt:lpstr>Office Theme</vt:lpstr>
      <vt:lpstr>Bitmap Image</vt:lpstr>
      <vt:lpstr>Longitudinal coherence in astronomy</vt:lpstr>
      <vt:lpstr>Astronomical temporal coherence</vt:lpstr>
      <vt:lpstr>Possible sources of temporally coherent light</vt:lpstr>
      <vt:lpstr>SETI and coherent radiation</vt:lpstr>
      <vt:lpstr>Search for temporal coherence / causality</vt:lpstr>
      <vt:lpstr>Search for temporal coherence</vt:lpstr>
      <vt:lpstr>Military laser seekers</vt:lpstr>
      <vt:lpstr>Coherence survey of the sky</vt:lpstr>
      <vt:lpstr>Looking for coherence in specific objects</vt:lpstr>
      <vt:lpstr>Extended coherence in astronomy</vt:lpstr>
      <vt:lpstr>Application: narrow planet lines</vt:lpstr>
      <vt:lpstr>Removing the visible “donation”</vt:lpstr>
      <vt:lpstr>Observatory tests</vt:lpstr>
      <vt:lpstr>Camera instead of path scan</vt:lpstr>
      <vt:lpstr>Narrow-line region</vt:lpstr>
      <vt:lpstr>Narrow lines appear</vt:lpstr>
      <vt:lpstr>Betelgeuse spectrum: narrow lines revealed</vt:lpstr>
      <vt:lpstr>Search for exo-planet bio-lines</vt:lpstr>
      <vt:lpstr>The next step</vt:lpstr>
      <vt:lpstr>Summary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coherence in astronomy</dc:title>
  <dc:creator>Erez</dc:creator>
  <cp:lastModifiedBy>Erez</cp:lastModifiedBy>
  <cp:revision>55</cp:revision>
  <dcterms:created xsi:type="dcterms:W3CDTF">2015-08-02T11:30:26Z</dcterms:created>
  <dcterms:modified xsi:type="dcterms:W3CDTF">2015-08-09T09:01:28Z</dcterms:modified>
</cp:coreProperties>
</file>